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3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9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9442-FC90-4E7A-B1C6-2EB5606E640C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1596-B4CF-428D-9000-74A93C0E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_Exploring Partnership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3" y="692150"/>
            <a:ext cx="7513571" cy="68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766"/>
          <a:stretch/>
        </p:blipFill>
        <p:spPr>
          <a:xfrm>
            <a:off x="898623" y="2021416"/>
            <a:ext cx="73175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3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ase2_AreasforImprov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12346" y="3860970"/>
            <a:ext cx="6759074" cy="216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More flexibility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… one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size does NOT fit all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Web site accessibility and performance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More information about alternative models</a:t>
            </a:r>
          </a:p>
        </p:txBody>
      </p:sp>
    </p:spTree>
    <p:extLst>
      <p:ext uri="{BB962C8B-B14F-4D97-AF65-F5344CB8AC3E}">
        <p14:creationId xmlns:p14="http://schemas.microsoft.com/office/powerpoint/2010/main" val="11019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se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cessFlowChart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98" y="478367"/>
            <a:ext cx="6568659" cy="1115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060700"/>
            <a:ext cx="8572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5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se3_NonProfExecPerspec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"/>
            <a:ext cx="9144000" cy="6865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7107" y="3549535"/>
            <a:ext cx="50478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Building trust is key</a:t>
            </a: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Throw ego out the window</a:t>
            </a: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Focus on what works for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58023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se3_NonProfBoardPerspec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413" y="4274449"/>
            <a:ext cx="5101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Financial, legal and human resources issues are huge</a:t>
            </a: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Board members rolled up their sleeves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key areas and enjoyed it</a:t>
            </a:r>
          </a:p>
        </p:txBody>
      </p:sp>
    </p:spTree>
    <p:extLst>
      <p:ext uri="{BB962C8B-B14F-4D97-AF65-F5344CB8AC3E}">
        <p14:creationId xmlns:p14="http://schemas.microsoft.com/office/powerpoint/2010/main" val="58826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se3_WhatWorkedWe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2411" y="3955751"/>
            <a:ext cx="4677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The timeline created a sense of urgency that kept everyone on track</a:t>
            </a: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Highly functioning negotiating teams</a:t>
            </a:r>
          </a:p>
        </p:txBody>
      </p:sp>
    </p:spTree>
    <p:extLst>
      <p:ext uri="{BB962C8B-B14F-4D97-AF65-F5344CB8AC3E}">
        <p14:creationId xmlns:p14="http://schemas.microsoft.com/office/powerpoint/2010/main" val="73295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se3_AreasforImprov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0663" y="3936998"/>
            <a:ext cx="5302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Financial, legal, human resources</a:t>
            </a:r>
          </a:p>
          <a:p>
            <a:pPr marL="285750" lvl="1" indent="-28575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More consultant interaction with each organization’s full board during this phase</a:t>
            </a:r>
          </a:p>
        </p:txBody>
      </p:sp>
    </p:spTree>
    <p:extLst>
      <p:ext uri="{BB962C8B-B14F-4D97-AF65-F5344CB8AC3E}">
        <p14:creationId xmlns:p14="http://schemas.microsoft.com/office/powerpoint/2010/main" val="136816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648" y="1424378"/>
            <a:ext cx="74243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QUESTION FOR THE AUDIENCE:</a:t>
            </a:r>
          </a:p>
          <a:p>
            <a:pPr algn="ctr"/>
            <a:endParaRPr lang="en-US" sz="22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ctr"/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What strategies would you/have </a:t>
            </a: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you</a:t>
            </a:r>
            <a:b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7F7F7F"/>
                </a:solidFill>
                <a:latin typeface="Arial"/>
                <a:cs typeface="Arial"/>
              </a:rPr>
              <a:t>used </a:t>
            </a:r>
            <a:r>
              <a:rPr lang="en-US" sz="2200" dirty="0">
                <a:solidFill>
                  <a:srgbClr val="7F7F7F"/>
                </a:solidFill>
                <a:latin typeface="Arial"/>
                <a:cs typeface="Arial"/>
              </a:rPr>
              <a:t>to facilitate collaboration?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80" y="4157944"/>
            <a:ext cx="488555" cy="437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7" y="4149788"/>
            <a:ext cx="488555" cy="437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83" y="4149788"/>
            <a:ext cx="488555" cy="437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254" y="4157944"/>
            <a:ext cx="488555" cy="437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4192" y="4157944"/>
            <a:ext cx="785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Funder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9648" y="4157944"/>
            <a:ext cx="172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Nonprofit Executive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3918" y="4147664"/>
            <a:ext cx="1467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Nonprofit Board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6421" y="4146274"/>
            <a:ext cx="1040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Arial"/>
                <a:cs typeface="Arial"/>
              </a:rPr>
              <a:t>Consultant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648" y="3971168"/>
            <a:ext cx="7424305" cy="7670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2648" y="3542921"/>
            <a:ext cx="742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F7F7F"/>
                </a:solidFill>
                <a:latin typeface="Arial"/>
                <a:cs typeface="Arial"/>
              </a:rPr>
              <a:t>BE SURE TO PICK A HAT TO CONVEY YOUR PERSPECTIVE:</a:t>
            </a:r>
            <a:endParaRPr lang="en-US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19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1_NonProfExecPerspec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221" cy="68791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50785" y="3644563"/>
            <a:ext cx="4409132" cy="2495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Very educational… learned a lot!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Consultants were true experts, guides and task masters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Impressive array of funders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12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ase1_WhatWork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" y="2585"/>
            <a:ext cx="9144000" cy="68659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93679" y="3841750"/>
            <a:ext cx="6120072" cy="2581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Participation of top leaders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Highlighted restructuring successes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lang="en-US" sz="2000" i="1" dirty="0">
                <a:solidFill>
                  <a:srgbClr val="FFFFFF"/>
                </a:solidFill>
                <a:latin typeface="Arial"/>
                <a:cs typeface="Arial"/>
              </a:rPr>
              <a:t>Intent to Proceed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called the question</a:t>
            </a:r>
          </a:p>
        </p:txBody>
      </p:sp>
    </p:spTree>
    <p:extLst>
      <p:ext uri="{BB962C8B-B14F-4D97-AF65-F5344CB8AC3E}">
        <p14:creationId xmlns:p14="http://schemas.microsoft.com/office/powerpoint/2010/main" val="82387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se1_AreasforImprovem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8"/>
            <a:ext cx="9144000" cy="68659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93679" y="3841750"/>
            <a:ext cx="6120072" cy="2581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Felt like a race against the clock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Poor venue detracted from the workshop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More advice/options for those not ready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11_Phas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5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" y="2057400"/>
            <a:ext cx="8890000" cy="2743200"/>
          </a:xfrm>
          <a:prstGeom prst="rect">
            <a:avLst/>
          </a:prstGeom>
        </p:spPr>
      </p:pic>
      <p:pic>
        <p:nvPicPr>
          <p:cNvPr id="5" name="Picture 4" descr="ProcessFlowChar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478367"/>
            <a:ext cx="6568659" cy="11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2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ase2_NonProfExecPerspec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50784" y="3801361"/>
            <a:ext cx="4959465" cy="1786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Who is pairing up with whom?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Agency assessments and other tools time-consuming but very helpful</a:t>
            </a:r>
          </a:p>
          <a:p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501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ase2_NonProfBoardPerspect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8" y="0"/>
            <a:ext cx="9158111" cy="6868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23544" y="4109290"/>
            <a:ext cx="5475038" cy="1318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Too much </a:t>
            </a:r>
            <a:r>
              <a:rPr lang="en-US" sz="2000" i="1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Doubt fueled by past experiences</a:t>
            </a:r>
          </a:p>
          <a:p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41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ase2_WhatWorkedWe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50261" y="3873503"/>
            <a:ext cx="6771775" cy="76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Independent reviews of readiness assessments</a:t>
            </a:r>
          </a:p>
          <a:p>
            <a:pPr marL="285750" lvl="1" indent="-285750" algn="l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Face-to-face consultations worked best</a:t>
            </a:r>
          </a:p>
        </p:txBody>
      </p:sp>
    </p:spTree>
    <p:extLst>
      <p:ext uri="{BB962C8B-B14F-4D97-AF65-F5344CB8AC3E}">
        <p14:creationId xmlns:p14="http://schemas.microsoft.com/office/powerpoint/2010/main" val="412770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196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Lissan Anfune</dc:creator>
  <cp:lastModifiedBy>Lissan Anfune</cp:lastModifiedBy>
  <cp:revision>3</cp:revision>
  <dcterms:created xsi:type="dcterms:W3CDTF">2012-02-27T17:03:16Z</dcterms:created>
  <dcterms:modified xsi:type="dcterms:W3CDTF">2012-02-27T17:36:45Z</dcterms:modified>
</cp:coreProperties>
</file>