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zaption.com/lessons/56d9b5c880ca85e375b50923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todaysmeet.com/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411325"/>
            <a:ext cx="8520600" cy="4545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5600"/>
              <a:t>Using (Free) Web-Based Technologies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311700" y="197450"/>
            <a:ext cx="8520600" cy="4541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 This is useful for brainstorming activities.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Now brainstorm some other ways you could use this in your classroom.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651575"/>
            <a:ext cx="8520600" cy="3948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"/>
              <a:t>Other Ways to Use TodaysMeet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- have a discussion while a video or presentation is going on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- post a link: it’s clickable from the screen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- can make the postings anonymous and do an anonymous survey</a:t>
            </a:r>
          </a:p>
          <a:p>
            <a:pPr lvl="0" algn="l">
              <a:spcBef>
                <a:spcPts val="0"/>
              </a:spcBef>
              <a:buNone/>
            </a:pPr>
            <a:r>
              <a:rPr lang="en"/>
              <a:t>- have a group chat away from the classroom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311700" y="1194550"/>
            <a:ext cx="8520600" cy="3060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/>
              <a:t>Thinglink: Worth checking out but not really free.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/>
              <a:t>Kahoot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311700" y="510325"/>
            <a:ext cx="8520600" cy="4072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/>
              <a:t>Zaption</a:t>
            </a:r>
            <a:r>
              <a:rPr lang="en" sz="5600"/>
              <a:t>: </a:t>
            </a:r>
          </a:p>
          <a:p>
            <a:pPr lvl="0">
              <a:spcBef>
                <a:spcPts val="0"/>
              </a:spcBef>
              <a:buNone/>
            </a:pPr>
            <a:r>
              <a:rPr lang="en" sz="5600"/>
              <a:t>allows you to embed questions and commentary into a video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503500" y="1155075"/>
            <a:ext cx="8174400" cy="3020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" sz="6000"/>
              <a:t>Join:   Zaption.com/join</a:t>
            </a:r>
          </a:p>
          <a:p>
            <a:pPr lvl="0" algn="l">
              <a:spcBef>
                <a:spcPts val="0"/>
              </a:spcBef>
              <a:buNone/>
            </a:pPr>
            <a:r>
              <a:rPr lang="en" sz="6000"/>
              <a:t>Code: 7NDWV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1567650"/>
            <a:ext cx="8520600" cy="1556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algn="l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Modern Journalism</a:t>
            </a:r>
            <a:r>
              <a:rPr lang="en"/>
              <a:t> (present)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1303050"/>
            <a:ext cx="8520600" cy="253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/>
              <a:t>Get an account:</a:t>
            </a:r>
          </a:p>
          <a:p>
            <a:pPr lvl="0">
              <a:spcBef>
                <a:spcPts val="0"/>
              </a:spcBef>
              <a:buNone/>
            </a:pPr>
            <a:r>
              <a:rPr lang="en" sz="6000"/>
              <a:t>zaption.com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437400"/>
            <a:ext cx="8520600" cy="44991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Creating a Lesson in Zaption:</a:t>
            </a:r>
          </a:p>
          <a:p>
            <a:pPr lvl="0" rtl="0" algn="l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1. Under “Lessons” menu, choose “new</a:t>
            </a:r>
          </a:p>
          <a:p>
            <a:pPr indent="457200" lvl="0" rtl="0" algn="l">
              <a:spcBef>
                <a:spcPts val="0"/>
              </a:spcBef>
              <a:buNone/>
            </a:pPr>
            <a:r>
              <a:rPr lang="en"/>
              <a:t> lesson.”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2. Find a video.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3. Download or copy/paste the URL into </a:t>
            </a:r>
          </a:p>
          <a:p>
            <a:pPr indent="457200" lvl="0" algn="l">
              <a:spcBef>
                <a:spcPts val="0"/>
              </a:spcBef>
              <a:buNone/>
            </a:pPr>
            <a:r>
              <a:rPr lang="en"/>
              <a:t> your lesson.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187575"/>
            <a:ext cx="8520600" cy="4551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l">
              <a:spcBef>
                <a:spcPts val="0"/>
              </a:spcBef>
              <a:buNone/>
            </a:pPr>
            <a:r>
              <a:rPr lang="en"/>
              <a:t>4. Give it a title</a:t>
            </a:r>
          </a:p>
          <a:p>
            <a:pPr lvl="0" rtl="0" algn="l">
              <a:spcBef>
                <a:spcPts val="0"/>
              </a:spcBef>
              <a:buNone/>
            </a:pPr>
            <a:r>
              <a:rPr lang="en"/>
              <a:t>5. Use the “snip” feature and the counter</a:t>
            </a:r>
          </a:p>
          <a:p>
            <a:pPr indent="457200" lvl="0" rtl="0" algn="l">
              <a:spcBef>
                <a:spcPts val="0"/>
              </a:spcBef>
              <a:buNone/>
            </a:pPr>
            <a:r>
              <a:rPr lang="en"/>
              <a:t> to cut out portions of the video that </a:t>
            </a:r>
          </a:p>
          <a:p>
            <a:pPr indent="0" lvl="0" marL="457200" rtl="0" algn="l">
              <a:spcBef>
                <a:spcPts val="0"/>
              </a:spcBef>
              <a:buNone/>
            </a:pPr>
            <a:r>
              <a:rPr lang="en"/>
              <a:t> you don’t want</a:t>
            </a:r>
          </a:p>
          <a:p>
            <a:pPr indent="0" lvl="0" marL="0" rtl="0" algn="l">
              <a:spcBef>
                <a:spcPts val="0"/>
              </a:spcBef>
              <a:buNone/>
            </a:pPr>
            <a:r>
              <a:rPr lang="en"/>
              <a:t>6. Drag and drop from the top menu to </a:t>
            </a:r>
          </a:p>
          <a:p>
            <a:pPr indent="457200" lvl="0" marL="0" rtl="0" algn="l">
              <a:spcBef>
                <a:spcPts val="0"/>
              </a:spcBef>
              <a:buNone/>
            </a:pPr>
            <a:r>
              <a:rPr lang="en"/>
              <a:t> create questions or commentary.</a:t>
            </a:r>
          </a:p>
          <a:p>
            <a:pPr indent="0" lvl="0" marL="0" rtl="0" algn="l">
              <a:spcBef>
                <a:spcPts val="0"/>
              </a:spcBef>
              <a:buNone/>
            </a:pPr>
            <a:r>
              <a:rPr lang="en"/>
              <a:t>7. “Publish” the lesson when finished.</a:t>
            </a:r>
          </a:p>
          <a:p>
            <a:pPr indent="0" lvl="0" marL="0" algn="l">
              <a:spcBef>
                <a:spcPts val="0"/>
              </a:spcBef>
              <a:buNone/>
            </a:pPr>
            <a:r>
              <a:rPr lang="en"/>
              <a:t>8. “Share” it with your class.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552850"/>
            <a:ext cx="8520600" cy="40575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/>
              <a:t>Today’s Meet:</a:t>
            </a:r>
          </a:p>
          <a:p>
            <a:pPr lvl="0">
              <a:spcBef>
                <a:spcPts val="0"/>
              </a:spcBef>
              <a:buNone/>
            </a:pPr>
            <a:r>
              <a:rPr lang="en" sz="5600"/>
              <a:t>Controlled classroom chat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D9EAD3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Todays Meet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