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3"/>
  </p:notesMasterIdLst>
  <p:handoutMasterIdLst>
    <p:handoutMasterId r:id="rId24"/>
  </p:handoutMasterIdLst>
  <p:sldIdLst>
    <p:sldId id="256" r:id="rId5"/>
    <p:sldId id="418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" initials="I" lastIdx="1" clrIdx="0">
    <p:extLst>
      <p:ext uri="{19B8F6BF-5375-455C-9EA6-DF929625EA0E}">
        <p15:presenceInfo xmlns:p15="http://schemas.microsoft.com/office/powerpoint/2012/main" userId="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6/1/2017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6/1/2017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2099733"/>
            <a:ext cx="8823360" cy="2677648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6634" y="1792263"/>
            <a:ext cx="990599" cy="30472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6757" y="3226860"/>
            <a:ext cx="3859795" cy="30472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313" y="292609"/>
            <a:ext cx="837981" cy="767687"/>
          </a:xfrm>
        </p:spPr>
        <p:txBody>
          <a:bodyPr/>
          <a:lstStyle>
            <a:lvl1pPr>
              <a:defRPr sz="2799" b="0" i="0">
                <a:latin typeface="+mj-lt"/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966674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5" y="553666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063416"/>
            <a:ext cx="8823361" cy="1379755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543300"/>
            <a:ext cx="8823361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6907" y="2631815"/>
            <a:ext cx="80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597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061" y="591093"/>
            <a:ext cx="80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597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66" y="980518"/>
            <a:ext cx="8451704" cy="2698249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438" y="3678766"/>
            <a:ext cx="772376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2370667"/>
            <a:ext cx="8823362" cy="1822514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5033068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2617299"/>
            <a:ext cx="312835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653" y="3193561"/>
            <a:ext cx="3128353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546" y="2603502"/>
            <a:ext cx="314456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1546" y="3193562"/>
            <a:ext cx="3144561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4647" y="2617300"/>
            <a:ext cx="3160206" cy="576261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4647" y="3193562"/>
            <a:ext cx="3163895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282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0377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2" y="4532845"/>
            <a:ext cx="304964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205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653" y="5109108"/>
            <a:ext cx="3049643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346" y="4532846"/>
            <a:ext cx="3045973" cy="651156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7227" y="2603500"/>
            <a:ext cx="2690540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75" y="5184002"/>
            <a:ext cx="3049644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1355" y="4532847"/>
            <a:ext cx="3049644" cy="65115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0905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1355" y="5184001"/>
            <a:ext cx="3049643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7010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87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973668"/>
            <a:ext cx="8823362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4523" y="1278468"/>
            <a:ext cx="1413565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3" y="1278468"/>
            <a:ext cx="6245919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677645"/>
            <a:ext cx="4349890" cy="2283824"/>
          </a:xfrm>
        </p:spPr>
        <p:txBody>
          <a:bodyPr anchor="ctr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763" y="2677645"/>
            <a:ext cx="3754401" cy="2283823"/>
          </a:xfrm>
        </p:spPr>
        <p:txBody>
          <a:bodyPr anchor="ctr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653" y="2603501"/>
            <a:ext cx="4823901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096" y="2603500"/>
            <a:ext cx="482390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48239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653" y="3179763"/>
            <a:ext cx="4823901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096" y="2603500"/>
            <a:ext cx="482390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7094" y="3179763"/>
            <a:ext cx="4823902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295400"/>
            <a:ext cx="2792432" cy="16002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41" y="1447800"/>
            <a:ext cx="5188713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4" y="2895601"/>
            <a:ext cx="2792431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693332"/>
            <a:ext cx="3859255" cy="173566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6165" y="1143000"/>
            <a:ext cx="322635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4" y="3657600"/>
            <a:ext cx="385820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88825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653" y="973668"/>
            <a:ext cx="875913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875913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48165" y="6394062"/>
            <a:ext cx="990341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221" y="6391839"/>
            <a:ext cx="3858790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ducloud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2258935"/>
            <a:ext cx="6477000" cy="3190741"/>
          </a:xfrm>
        </p:spPr>
        <p:txBody>
          <a:bodyPr/>
          <a:lstStyle/>
          <a:p>
            <a:r>
              <a:rPr lang="en-US" sz="3600" dirty="0" smtClean="0"/>
              <a:t>A Guide to Setting </a:t>
            </a:r>
            <a:r>
              <a:rPr lang="en-US" sz="3600" dirty="0"/>
              <a:t>t</a:t>
            </a:r>
            <a:r>
              <a:rPr lang="en-US" sz="3600" dirty="0" smtClean="0"/>
              <a:t>o Blackboard Step-by-Step</a:t>
            </a:r>
            <a:br>
              <a:rPr lang="en-US" sz="36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5105400"/>
            <a:ext cx="8823360" cy="861420"/>
          </a:xfrm>
        </p:spPr>
        <p:txBody>
          <a:bodyPr>
            <a:normAutofit/>
          </a:bodyPr>
          <a:lstStyle/>
          <a:p>
            <a:r>
              <a:rPr lang="en-US" dirty="0" smtClean="0"/>
              <a:t>June 2, 2017 MATSOL</a:t>
            </a:r>
          </a:p>
          <a:p>
            <a:r>
              <a:rPr lang="en-US" dirty="0" smtClean="0"/>
              <a:t>Presenter: </a:t>
            </a:r>
            <a:r>
              <a:rPr lang="en-US" dirty="0" err="1" smtClean="0"/>
              <a:t>Judithann</a:t>
            </a:r>
            <a:r>
              <a:rPr lang="en-US" dirty="0" smtClean="0"/>
              <a:t> </a:t>
            </a:r>
            <a:r>
              <a:rPr lang="en-US" dirty="0" err="1" smtClean="0"/>
              <a:t>Walz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434178"/>
            <a:ext cx="4038600" cy="31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410219"/>
            <a:ext cx="9690116" cy="967739"/>
          </a:xfrm>
        </p:spPr>
        <p:txBody>
          <a:bodyPr/>
          <a:lstStyle/>
          <a:p>
            <a:r>
              <a:rPr lang="en-US" dirty="0" smtClean="0"/>
              <a:t>Active Assignments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43" y="1320920"/>
            <a:ext cx="9545630" cy="53667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473292" y="2707813"/>
            <a:ext cx="667761" cy="1001076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87" y="478439"/>
            <a:ext cx="9690116" cy="954094"/>
          </a:xfrm>
        </p:spPr>
        <p:txBody>
          <a:bodyPr/>
          <a:lstStyle/>
          <a:p>
            <a:r>
              <a:rPr lang="en-US" dirty="0" smtClean="0"/>
              <a:t>Opening an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88" y="1432533"/>
            <a:ext cx="9076039" cy="510278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017346" y="2743379"/>
            <a:ext cx="667761" cy="1001076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259842" y="2743378"/>
            <a:ext cx="667761" cy="1001076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469621"/>
            <a:ext cx="9690116" cy="885873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4" y="1500755"/>
            <a:ext cx="8694000" cy="48879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61543" y="4598674"/>
            <a:ext cx="1158647" cy="265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22711" y="2879822"/>
            <a:ext cx="684887" cy="91666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533017"/>
            <a:ext cx="9690116" cy="926806"/>
          </a:xfrm>
        </p:spPr>
        <p:txBody>
          <a:bodyPr/>
          <a:lstStyle/>
          <a:p>
            <a:r>
              <a:rPr lang="en-US" dirty="0" smtClean="0"/>
              <a:t>Discussion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3" y="1459822"/>
            <a:ext cx="8998900" cy="50594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85549" y="4939780"/>
            <a:ext cx="1194414" cy="382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443089" y="3531198"/>
            <a:ext cx="412001" cy="91666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939765" y="3531198"/>
            <a:ext cx="412001" cy="91666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436440" y="3531198"/>
            <a:ext cx="412001" cy="91666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341999"/>
            <a:ext cx="9690116" cy="1213334"/>
          </a:xfrm>
        </p:spPr>
        <p:txBody>
          <a:bodyPr/>
          <a:lstStyle/>
          <a:p>
            <a:r>
              <a:rPr lang="en-US" dirty="0" smtClean="0"/>
              <a:t>Discussion Board Forum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3" y="1555333"/>
            <a:ext cx="8794237" cy="49443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681262" y="4533270"/>
            <a:ext cx="384713" cy="952594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533016"/>
            <a:ext cx="9690116" cy="995027"/>
          </a:xfrm>
        </p:spPr>
        <p:txBody>
          <a:bodyPr/>
          <a:lstStyle/>
          <a:p>
            <a:r>
              <a:rPr lang="en-US" dirty="0" smtClean="0"/>
              <a:t>Posting a Thread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3" y="1528044"/>
            <a:ext cx="9162631" cy="51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519373"/>
            <a:ext cx="9690116" cy="1008671"/>
          </a:xfrm>
        </p:spPr>
        <p:txBody>
          <a:bodyPr/>
          <a:lstStyle/>
          <a:p>
            <a:r>
              <a:rPr lang="en-US" dirty="0" smtClean="0"/>
              <a:t>Posting a Thread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43" y="1528044"/>
            <a:ext cx="8938938" cy="50256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331474" y="4004318"/>
            <a:ext cx="590111" cy="667942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79100" y="5253913"/>
            <a:ext cx="612854" cy="484871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87" y="396574"/>
            <a:ext cx="9690116" cy="926806"/>
          </a:xfrm>
        </p:spPr>
        <p:txBody>
          <a:bodyPr/>
          <a:lstStyle/>
          <a:p>
            <a:r>
              <a:rPr lang="en-US" dirty="0" smtClean="0"/>
              <a:t>Submitting a Post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87" y="1323380"/>
            <a:ext cx="9116971" cy="512579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9575562" y="4604039"/>
            <a:ext cx="411998" cy="950047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315135"/>
            <a:ext cx="9690116" cy="1063248"/>
          </a:xfrm>
        </p:spPr>
        <p:txBody>
          <a:bodyPr/>
          <a:lstStyle/>
          <a:p>
            <a:r>
              <a:rPr lang="en-US" dirty="0" smtClean="0"/>
              <a:t>Active Discussion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3" y="1501180"/>
            <a:ext cx="9526298" cy="5355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76567" y="3479850"/>
            <a:ext cx="1194414" cy="382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824760" y="3705370"/>
            <a:ext cx="440024" cy="723924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987736" y="3705371"/>
            <a:ext cx="440024" cy="723924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384736" y="3719015"/>
            <a:ext cx="440024" cy="723924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World Requires…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362200"/>
            <a:ext cx="6934200" cy="427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1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87" y="341998"/>
            <a:ext cx="9690116" cy="1076892"/>
          </a:xfrm>
        </p:spPr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88" y="1418890"/>
            <a:ext cx="8850496" cy="47429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2546" y="6161830"/>
            <a:ext cx="4955213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rgbClr val="0070C0"/>
                </a:solidFill>
                <a:hlinkClick r:id="rId3"/>
              </a:rPr>
              <a:t>https://www.cereducloud.org</a:t>
            </a:r>
            <a:r>
              <a:rPr lang="en-US" sz="2399" dirty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2399" dirty="0">
                <a:solidFill>
                  <a:srgbClr val="0070C0"/>
                </a:solidFill>
              </a:rPr>
              <a:t> </a:t>
            </a:r>
            <a:endParaRPr lang="en-US" sz="2399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74265" y="4735432"/>
            <a:ext cx="1100186" cy="589201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355642"/>
            <a:ext cx="9690116" cy="1172402"/>
          </a:xfrm>
        </p:spPr>
        <p:txBody>
          <a:bodyPr/>
          <a:lstStyle/>
          <a:p>
            <a:r>
              <a:rPr lang="en-US" dirty="0" smtClean="0"/>
              <a:t>Finding My Course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44" y="1691775"/>
            <a:ext cx="8716726" cy="490076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422883" y="3493810"/>
            <a:ext cx="683718" cy="77114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287421"/>
            <a:ext cx="9690116" cy="1110232"/>
          </a:xfrm>
        </p:spPr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3" y="1384085"/>
            <a:ext cx="8970120" cy="50432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61541" y="4025934"/>
            <a:ext cx="1071618" cy="280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5190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58" y="287421"/>
            <a:ext cx="9690116" cy="1076892"/>
          </a:xfrm>
        </p:spPr>
        <p:txBody>
          <a:bodyPr/>
          <a:lstStyle/>
          <a:p>
            <a:r>
              <a:rPr lang="en-US" dirty="0" smtClean="0"/>
              <a:t>Homepage: Course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458" y="1501250"/>
            <a:ext cx="8830443" cy="49647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73298" y="2805253"/>
            <a:ext cx="1022411" cy="310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Oval 12"/>
          <p:cNvSpPr/>
          <p:nvPr/>
        </p:nvSpPr>
        <p:spPr>
          <a:xfrm>
            <a:off x="6527385" y="2844782"/>
            <a:ext cx="1022411" cy="310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Oval 13"/>
          <p:cNvSpPr/>
          <p:nvPr/>
        </p:nvSpPr>
        <p:spPr>
          <a:xfrm>
            <a:off x="6527384" y="5093022"/>
            <a:ext cx="1022411" cy="310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Oval 14"/>
          <p:cNvSpPr/>
          <p:nvPr/>
        </p:nvSpPr>
        <p:spPr>
          <a:xfrm>
            <a:off x="3541576" y="4735434"/>
            <a:ext cx="1247540" cy="3575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3952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464796"/>
            <a:ext cx="9690116" cy="899518"/>
          </a:xfrm>
        </p:spPr>
        <p:txBody>
          <a:bodyPr/>
          <a:lstStyle/>
          <a:p>
            <a:r>
              <a:rPr lang="en-US" dirty="0" smtClean="0"/>
              <a:t>Homepage: Announcements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4" y="1522839"/>
            <a:ext cx="8876102" cy="50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347" y="369286"/>
            <a:ext cx="9690116" cy="1022316"/>
          </a:xfrm>
        </p:spPr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348" y="1588037"/>
            <a:ext cx="8821874" cy="49598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65857" y="4354507"/>
            <a:ext cx="1158647" cy="265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983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328354"/>
            <a:ext cx="9690116" cy="1008671"/>
          </a:xfrm>
        </p:spPr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43" y="1337025"/>
            <a:ext cx="9021462" cy="5072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61543" y="4011973"/>
            <a:ext cx="1158647" cy="265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2494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5557</TotalTime>
  <Words>65</Words>
  <Application>Microsoft Office PowerPoint</Application>
  <PresentationFormat>Custom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Corbel</vt:lpstr>
      <vt:lpstr>Wingdings 3</vt:lpstr>
      <vt:lpstr>Ion Boardroom</vt:lpstr>
      <vt:lpstr>A Guide to Setting to Blackboard Step-by-Step  </vt:lpstr>
      <vt:lpstr>Today’s World Requires…</vt:lpstr>
      <vt:lpstr>Logging In</vt:lpstr>
      <vt:lpstr>Finding My Course</vt:lpstr>
      <vt:lpstr>Homepage</vt:lpstr>
      <vt:lpstr>Homepage: Course Overview</vt:lpstr>
      <vt:lpstr>Homepage: Announcements</vt:lpstr>
      <vt:lpstr>Course Information</vt:lpstr>
      <vt:lpstr>Course Plan</vt:lpstr>
      <vt:lpstr>Active Assignments</vt:lpstr>
      <vt:lpstr>Opening an Assignment</vt:lpstr>
      <vt:lpstr>Assignments</vt:lpstr>
      <vt:lpstr>Discussion Board</vt:lpstr>
      <vt:lpstr>Discussion Board Forum</vt:lpstr>
      <vt:lpstr>Posting a Thread</vt:lpstr>
      <vt:lpstr>Posting a Thread Continued</vt:lpstr>
      <vt:lpstr>Submitting a Post</vt:lpstr>
      <vt:lpstr>Active Discussion Board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Business Communication</dc:title>
  <dc:creator>IT</dc:creator>
  <cp:lastModifiedBy>IT</cp:lastModifiedBy>
  <cp:revision>212</cp:revision>
  <dcterms:created xsi:type="dcterms:W3CDTF">2017-04-12T18:45:17Z</dcterms:created>
  <dcterms:modified xsi:type="dcterms:W3CDTF">2017-06-01T20:38:59Z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