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Meiryo" panose="020B0604030504040204" pitchFamily="34" charset="-128"/>
      <p:regular r:id="rId20"/>
      <p:bold r:id="rId21"/>
      <p:italic r:id="rId22"/>
      <p:boldItalic r:id="rId23"/>
    </p:embeddedFont>
    <p:embeddedFont>
      <p:font typeface="Lato" panose="020B0604020202020204" charset="0"/>
      <p:regular r:id="rId24"/>
      <p:bold r:id="rId25"/>
      <p:italic r:id="rId26"/>
      <p:boldItalic r:id="rId27"/>
    </p:embeddedFont>
    <p:embeddedFont>
      <p:font typeface="Lato Light" panose="020B0604020202020204" charset="0"/>
      <p:regular r:id="rId28"/>
      <p:bold r:id="rId29"/>
      <p:italic r:id="rId30"/>
      <p:boldItalic r:id="rId31"/>
    </p:embeddedFont>
    <p:embeddedFont>
      <p:font typeface="Roboto Slab" panose="020B0604020202020204" charset="0"/>
      <p:regular r:id="rId32"/>
      <p:bold r:id="rId33"/>
    </p:embeddedFont>
    <p:embeddedFont>
      <p:font typeface="Roboto Slab Light" panose="020B060402020202020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0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79318169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9" name="Shape 3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4" name="Shape 4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Shape 4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0" name="Shape 4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6" name="Shape 4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2" name="Shape 4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9" name="Shape 4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9" name="Shape 4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0" name="Shape 3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7" name="Shape 3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3" name="Shape 4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4" name="Shape 4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0" name="Shape 4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6" name="Shape 4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1" name="Shape 4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Shape 9"/>
          <p:cNvSpPr/>
          <p:nvPr/>
        </p:nvSpPr>
        <p:spPr>
          <a:xfrm>
            <a:off x="2630450" y="630150"/>
            <a:ext cx="3883200" cy="38832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5430350" y="228600"/>
            <a:ext cx="1388100" cy="1388100"/>
          </a:xfrm>
          <a:prstGeom prst="ellipse">
            <a:avLst/>
          </a:prstGeom>
          <a:solidFill>
            <a:srgbClr val="FFB600">
              <a:alpha val="79620"/>
            </a:srgbClr>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5908250" y="4660825"/>
            <a:ext cx="605400" cy="605400"/>
          </a:xfrm>
          <a:prstGeom prst="ellipse">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2706650" y="3872628"/>
            <a:ext cx="1097700" cy="10977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2081693" y="771271"/>
            <a:ext cx="774600" cy="774600"/>
          </a:xfrm>
          <a:prstGeom prst="ellipse">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a:off x="6513651" y="1616690"/>
            <a:ext cx="413400" cy="4134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a:off x="2420475" y="3612044"/>
            <a:ext cx="336900" cy="3369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16" name="Shape 16"/>
          <p:cNvSpPr/>
          <p:nvPr/>
        </p:nvSpPr>
        <p:spPr>
          <a:xfrm>
            <a:off x="2362484" y="1670132"/>
            <a:ext cx="213000" cy="2130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17" name="Shape 17"/>
          <p:cNvSpPr/>
          <p:nvPr/>
        </p:nvSpPr>
        <p:spPr>
          <a:xfrm>
            <a:off x="6818460" y="1338692"/>
            <a:ext cx="93900" cy="939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18" name="Shape 18"/>
          <p:cNvSpPr/>
          <p:nvPr/>
        </p:nvSpPr>
        <p:spPr>
          <a:xfrm>
            <a:off x="6163989" y="4374525"/>
            <a:ext cx="93900" cy="939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19" name="Shape 19"/>
          <p:cNvSpPr/>
          <p:nvPr/>
        </p:nvSpPr>
        <p:spPr>
          <a:xfrm>
            <a:off x="2300611" y="990189"/>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20" name="Shape 20"/>
          <p:cNvGrpSpPr/>
          <p:nvPr/>
        </p:nvGrpSpPr>
        <p:grpSpPr>
          <a:xfrm>
            <a:off x="3001074" y="4182123"/>
            <a:ext cx="508850" cy="478710"/>
            <a:chOff x="5972700" y="2330200"/>
            <a:chExt cx="411625" cy="387275"/>
          </a:xfrm>
        </p:grpSpPr>
        <p:sp>
          <p:nvSpPr>
            <p:cNvPr id="21" name="Shape 21"/>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22"/>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3" name="Shape 23"/>
          <p:cNvGrpSpPr/>
          <p:nvPr/>
        </p:nvGrpSpPr>
        <p:grpSpPr>
          <a:xfrm>
            <a:off x="5861767" y="506559"/>
            <a:ext cx="524974" cy="832144"/>
            <a:chOff x="6718575" y="2318625"/>
            <a:chExt cx="256950" cy="407375"/>
          </a:xfrm>
        </p:grpSpPr>
        <p:sp>
          <p:nvSpPr>
            <p:cNvPr id="24" name="Shape 24"/>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FF"/>
                </a:solidFill>
              </a:endParaRPr>
            </a:p>
          </p:txBody>
        </p:sp>
        <p:sp>
          <p:nvSpPr>
            <p:cNvPr id="25" name="Shape 25"/>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FF"/>
                </a:solidFill>
              </a:endParaRPr>
            </a:p>
          </p:txBody>
        </p:sp>
        <p:sp>
          <p:nvSpPr>
            <p:cNvPr id="26" name="Shape 26"/>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FF"/>
                </a:solidFill>
              </a:endParaRPr>
            </a:p>
          </p:txBody>
        </p:sp>
        <p:sp>
          <p:nvSpPr>
            <p:cNvPr id="27" name="Shape 27"/>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FF"/>
                </a:solidFill>
              </a:endParaRPr>
            </a:p>
          </p:txBody>
        </p:sp>
        <p:sp>
          <p:nvSpPr>
            <p:cNvPr id="28" name="Shape 28"/>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FF"/>
                </a:solidFill>
              </a:endParaRPr>
            </a:p>
          </p:txBody>
        </p:sp>
        <p:sp>
          <p:nvSpPr>
            <p:cNvPr id="29" name="Shape 29"/>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FF"/>
                </a:solidFill>
              </a:endParaRPr>
            </a:p>
          </p:txBody>
        </p:sp>
        <p:sp>
          <p:nvSpPr>
            <p:cNvPr id="30" name="Shape 30"/>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FF"/>
                </a:solidFill>
              </a:endParaRPr>
            </a:p>
          </p:txBody>
        </p:sp>
        <p:sp>
          <p:nvSpPr>
            <p:cNvPr id="31" name="Shape 31"/>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rgbClr val="FFFFFF"/>
                </a:solidFill>
              </a:endParaRPr>
            </a:p>
          </p:txBody>
        </p:sp>
      </p:grpSp>
      <p:sp>
        <p:nvSpPr>
          <p:cNvPr id="32" name="Shape 32"/>
          <p:cNvSpPr txBox="1">
            <a:spLocks noGrp="1"/>
          </p:cNvSpPr>
          <p:nvPr>
            <p:ph type="ctrTitle"/>
          </p:nvPr>
        </p:nvSpPr>
        <p:spPr>
          <a:xfrm>
            <a:off x="2757250" y="961350"/>
            <a:ext cx="3629400" cy="3220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33" name="Shape 33"/>
          <p:cNvSpPr/>
          <p:nvPr/>
        </p:nvSpPr>
        <p:spPr>
          <a:xfrm>
            <a:off x="2757246" y="861969"/>
            <a:ext cx="300900" cy="3009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3509928" y="4757334"/>
            <a:ext cx="213000" cy="2130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35" name="Shape 35"/>
          <p:cNvSpPr/>
          <p:nvPr/>
        </p:nvSpPr>
        <p:spPr>
          <a:xfrm>
            <a:off x="5494851" y="4374526"/>
            <a:ext cx="413400" cy="4134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Image background">
    <p:spTree>
      <p:nvGrpSpPr>
        <p:cNvPr id="1" name="Shape 265"/>
        <p:cNvGrpSpPr/>
        <p:nvPr/>
      </p:nvGrpSpPr>
      <p:grpSpPr>
        <a:xfrm>
          <a:off x="0" y="0"/>
          <a:ext cx="0" cy="0"/>
          <a:chOff x="0" y="0"/>
          <a:chExt cx="0" cy="0"/>
        </a:xfrm>
      </p:grpSpPr>
      <p:sp>
        <p:nvSpPr>
          <p:cNvPr id="266" name="Shape 266"/>
          <p:cNvSpPr/>
          <p:nvPr/>
        </p:nvSpPr>
        <p:spPr>
          <a:xfrm>
            <a:off x="0" y="0"/>
            <a:ext cx="9144000" cy="5157300"/>
          </a:xfrm>
          <a:prstGeom prst="frame">
            <a:avLst>
              <a:gd name="adj1" fmla="val 7929"/>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67" name="Shape 267"/>
          <p:cNvSpPr/>
          <p:nvPr/>
        </p:nvSpPr>
        <p:spPr>
          <a:xfrm>
            <a:off x="-117275" y="847256"/>
            <a:ext cx="605400" cy="6054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268" name="Shape 268"/>
          <p:cNvSpPr/>
          <p:nvPr/>
        </p:nvSpPr>
        <p:spPr>
          <a:xfrm>
            <a:off x="217850" y="171250"/>
            <a:ext cx="1054200" cy="1054200"/>
          </a:xfrm>
          <a:prstGeom prst="ellipse">
            <a:avLst/>
          </a:prstGeom>
          <a:solidFill>
            <a:srgbClr val="FFB600">
              <a:alpha val="79620"/>
            </a:srgbClr>
          </a:solidFill>
          <a:ln>
            <a:noFill/>
          </a:ln>
        </p:spPr>
        <p:txBody>
          <a:bodyPr lIns="91425" tIns="91425" rIns="91425" bIns="91425" anchor="ctr" anchorCtr="0">
            <a:noAutofit/>
          </a:bodyPr>
          <a:lstStyle/>
          <a:p>
            <a:pPr lvl="0">
              <a:spcBef>
                <a:spcPts val="0"/>
              </a:spcBef>
              <a:buNone/>
            </a:pPr>
            <a:endParaRPr/>
          </a:p>
        </p:txBody>
      </p:sp>
      <p:sp>
        <p:nvSpPr>
          <p:cNvPr id="269" name="Shape 269"/>
          <p:cNvSpPr/>
          <p:nvPr/>
        </p:nvSpPr>
        <p:spPr>
          <a:xfrm>
            <a:off x="1156975" y="-137273"/>
            <a:ext cx="398700" cy="398699"/>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270" name="Shape 270"/>
          <p:cNvSpPr/>
          <p:nvPr/>
        </p:nvSpPr>
        <p:spPr>
          <a:xfrm>
            <a:off x="1397225" y="337513"/>
            <a:ext cx="136800" cy="1368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271" name="Shape 271"/>
          <p:cNvSpPr/>
          <p:nvPr/>
        </p:nvSpPr>
        <p:spPr>
          <a:xfrm>
            <a:off x="488128" y="1334484"/>
            <a:ext cx="213000" cy="2130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272" name="Shape 272"/>
          <p:cNvSpPr/>
          <p:nvPr/>
        </p:nvSpPr>
        <p:spPr>
          <a:xfrm>
            <a:off x="7847950" y="4168078"/>
            <a:ext cx="1097700" cy="10977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273" name="Shape 273"/>
          <p:cNvSpPr/>
          <p:nvPr/>
        </p:nvSpPr>
        <p:spPr>
          <a:xfrm>
            <a:off x="8507493" y="2981146"/>
            <a:ext cx="774600" cy="7746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274" name="Shape 274"/>
          <p:cNvSpPr/>
          <p:nvPr/>
        </p:nvSpPr>
        <p:spPr>
          <a:xfrm>
            <a:off x="8094101" y="3973940"/>
            <a:ext cx="413400" cy="4134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275" name="Shape 275"/>
          <p:cNvSpPr/>
          <p:nvPr/>
        </p:nvSpPr>
        <p:spPr>
          <a:xfrm>
            <a:off x="8622048" y="3872635"/>
            <a:ext cx="213000" cy="2130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276" name="Shape 276"/>
          <p:cNvSpPr/>
          <p:nvPr/>
        </p:nvSpPr>
        <p:spPr>
          <a:xfrm>
            <a:off x="7550021" y="4801657"/>
            <a:ext cx="213000" cy="2130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277" name="Shape 277"/>
          <p:cNvSpPr/>
          <p:nvPr/>
        </p:nvSpPr>
        <p:spPr>
          <a:xfrm>
            <a:off x="7325660" y="4674667"/>
            <a:ext cx="93900" cy="939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278" name="Shape 278"/>
          <p:cNvSpPr/>
          <p:nvPr/>
        </p:nvSpPr>
        <p:spPr>
          <a:xfrm>
            <a:off x="258289" y="1577100"/>
            <a:ext cx="93900" cy="93899"/>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279" name="Shape 279"/>
          <p:cNvSpPr/>
          <p:nvPr/>
        </p:nvSpPr>
        <p:spPr>
          <a:xfrm>
            <a:off x="8726411" y="3200064"/>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280" name="Shape 280"/>
          <p:cNvGrpSpPr/>
          <p:nvPr/>
        </p:nvGrpSpPr>
        <p:grpSpPr>
          <a:xfrm>
            <a:off x="8142374" y="4477573"/>
            <a:ext cx="508850" cy="478710"/>
            <a:chOff x="5972700" y="2330200"/>
            <a:chExt cx="411625" cy="387275"/>
          </a:xfrm>
        </p:grpSpPr>
        <p:sp>
          <p:nvSpPr>
            <p:cNvPr id="281" name="Shape 281"/>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2" name="Shape 282"/>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83" name="Shape 283"/>
          <p:cNvGrpSpPr/>
          <p:nvPr/>
        </p:nvGrpSpPr>
        <p:grpSpPr>
          <a:xfrm>
            <a:off x="545621" y="382389"/>
            <a:ext cx="398657" cy="631920"/>
            <a:chOff x="6718575" y="2318625"/>
            <a:chExt cx="256950" cy="407375"/>
          </a:xfrm>
        </p:grpSpPr>
        <p:sp>
          <p:nvSpPr>
            <p:cNvPr id="284" name="Shape 284"/>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5" name="Shape 285"/>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6" name="Shape 286"/>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7" name="Shape 287"/>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8" name="Shape 288"/>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9" name="Shape 289"/>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0" name="Shape 290"/>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1" name="Shape 291"/>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Aqua">
    <p:spTree>
      <p:nvGrpSpPr>
        <p:cNvPr id="1" name="Shape 292"/>
        <p:cNvGrpSpPr/>
        <p:nvPr/>
      </p:nvGrpSpPr>
      <p:grpSpPr>
        <a:xfrm>
          <a:off x="0" y="0"/>
          <a:ext cx="0" cy="0"/>
          <a:chOff x="0" y="0"/>
          <a:chExt cx="0" cy="0"/>
        </a:xfrm>
      </p:grpSpPr>
      <p:sp>
        <p:nvSpPr>
          <p:cNvPr id="293" name="Shape 293"/>
          <p:cNvSpPr/>
          <p:nvPr/>
        </p:nvSpPr>
        <p:spPr>
          <a:xfrm>
            <a:off x="407150" y="407075"/>
            <a:ext cx="8329800" cy="4329300"/>
          </a:xfrm>
          <a:prstGeom prst="rect">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294" name="Shape 294"/>
          <p:cNvSpPr/>
          <p:nvPr/>
        </p:nvSpPr>
        <p:spPr>
          <a:xfrm>
            <a:off x="-117275" y="847256"/>
            <a:ext cx="605400" cy="6054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295" name="Shape 295"/>
          <p:cNvSpPr/>
          <p:nvPr/>
        </p:nvSpPr>
        <p:spPr>
          <a:xfrm>
            <a:off x="217850" y="171250"/>
            <a:ext cx="1054200" cy="10542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296" name="Shape 296"/>
          <p:cNvSpPr/>
          <p:nvPr/>
        </p:nvSpPr>
        <p:spPr>
          <a:xfrm>
            <a:off x="1156975" y="-137273"/>
            <a:ext cx="398700" cy="398699"/>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297" name="Shape 297"/>
          <p:cNvSpPr/>
          <p:nvPr/>
        </p:nvSpPr>
        <p:spPr>
          <a:xfrm>
            <a:off x="1397225" y="337513"/>
            <a:ext cx="136800" cy="1368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298" name="Shape 298"/>
          <p:cNvSpPr/>
          <p:nvPr/>
        </p:nvSpPr>
        <p:spPr>
          <a:xfrm>
            <a:off x="488128" y="1334484"/>
            <a:ext cx="213000" cy="213000"/>
          </a:xfrm>
          <a:prstGeom prst="ellipse">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99" name="Shape 299"/>
          <p:cNvSpPr/>
          <p:nvPr/>
        </p:nvSpPr>
        <p:spPr>
          <a:xfrm>
            <a:off x="7847950" y="4168078"/>
            <a:ext cx="1097700" cy="10977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300" name="Shape 300"/>
          <p:cNvSpPr/>
          <p:nvPr/>
        </p:nvSpPr>
        <p:spPr>
          <a:xfrm>
            <a:off x="8507493" y="2981146"/>
            <a:ext cx="774600" cy="7746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301" name="Shape 301"/>
          <p:cNvSpPr/>
          <p:nvPr/>
        </p:nvSpPr>
        <p:spPr>
          <a:xfrm>
            <a:off x="8094101" y="3973940"/>
            <a:ext cx="413400" cy="4134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302" name="Shape 302"/>
          <p:cNvSpPr/>
          <p:nvPr/>
        </p:nvSpPr>
        <p:spPr>
          <a:xfrm>
            <a:off x="8622048" y="3872635"/>
            <a:ext cx="213000" cy="2130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303" name="Shape 303"/>
          <p:cNvSpPr/>
          <p:nvPr/>
        </p:nvSpPr>
        <p:spPr>
          <a:xfrm>
            <a:off x="7550021" y="4801657"/>
            <a:ext cx="213000" cy="2130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304" name="Shape 304"/>
          <p:cNvSpPr/>
          <p:nvPr/>
        </p:nvSpPr>
        <p:spPr>
          <a:xfrm>
            <a:off x="7325660" y="4674667"/>
            <a:ext cx="93900" cy="939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305" name="Shape 305"/>
          <p:cNvSpPr/>
          <p:nvPr/>
        </p:nvSpPr>
        <p:spPr>
          <a:xfrm>
            <a:off x="258289" y="1577100"/>
            <a:ext cx="93900" cy="93899"/>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306" name="Shape 306"/>
          <p:cNvSpPr/>
          <p:nvPr/>
        </p:nvSpPr>
        <p:spPr>
          <a:xfrm>
            <a:off x="8726411" y="3200064"/>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307" name="Shape 307"/>
          <p:cNvGrpSpPr/>
          <p:nvPr/>
        </p:nvGrpSpPr>
        <p:grpSpPr>
          <a:xfrm>
            <a:off x="8142374" y="4477573"/>
            <a:ext cx="508850" cy="478710"/>
            <a:chOff x="5972700" y="2330200"/>
            <a:chExt cx="411625" cy="387275"/>
          </a:xfrm>
        </p:grpSpPr>
        <p:sp>
          <p:nvSpPr>
            <p:cNvPr id="308" name="Shape 308"/>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9" name="Shape 309"/>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10" name="Shape 310"/>
          <p:cNvGrpSpPr/>
          <p:nvPr/>
        </p:nvGrpSpPr>
        <p:grpSpPr>
          <a:xfrm>
            <a:off x="545621" y="382389"/>
            <a:ext cx="398657" cy="631920"/>
            <a:chOff x="6718575" y="2318625"/>
            <a:chExt cx="256950" cy="407375"/>
          </a:xfrm>
        </p:grpSpPr>
        <p:sp>
          <p:nvSpPr>
            <p:cNvPr id="311" name="Shape 311"/>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2" name="Shape 312"/>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3" name="Shape 313"/>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4" name="Shape 314"/>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5" name="Shape 315"/>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6" name="Shape 316"/>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7" name="Shape 317"/>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8" name="Shape 318"/>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Yellow">
    <p:spTree>
      <p:nvGrpSpPr>
        <p:cNvPr id="1" name="Shape 319"/>
        <p:cNvGrpSpPr/>
        <p:nvPr/>
      </p:nvGrpSpPr>
      <p:grpSpPr>
        <a:xfrm>
          <a:off x="0" y="0"/>
          <a:ext cx="0" cy="0"/>
          <a:chOff x="0" y="0"/>
          <a:chExt cx="0" cy="0"/>
        </a:xfrm>
      </p:grpSpPr>
      <p:sp>
        <p:nvSpPr>
          <p:cNvPr id="320" name="Shape 320"/>
          <p:cNvSpPr/>
          <p:nvPr/>
        </p:nvSpPr>
        <p:spPr>
          <a:xfrm>
            <a:off x="407150" y="407075"/>
            <a:ext cx="8329800" cy="4329300"/>
          </a:xfrm>
          <a:prstGeom prst="rect">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321" name="Shape 321"/>
          <p:cNvSpPr/>
          <p:nvPr/>
        </p:nvSpPr>
        <p:spPr>
          <a:xfrm>
            <a:off x="-117275" y="847256"/>
            <a:ext cx="605400" cy="6054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322" name="Shape 322"/>
          <p:cNvSpPr/>
          <p:nvPr/>
        </p:nvSpPr>
        <p:spPr>
          <a:xfrm>
            <a:off x="217850" y="171250"/>
            <a:ext cx="1054200" cy="10542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323" name="Shape 323"/>
          <p:cNvSpPr/>
          <p:nvPr/>
        </p:nvSpPr>
        <p:spPr>
          <a:xfrm>
            <a:off x="1156975" y="-137273"/>
            <a:ext cx="398700" cy="398699"/>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324" name="Shape 324"/>
          <p:cNvSpPr/>
          <p:nvPr/>
        </p:nvSpPr>
        <p:spPr>
          <a:xfrm>
            <a:off x="1397225" y="337513"/>
            <a:ext cx="136800" cy="1368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325" name="Shape 325"/>
          <p:cNvSpPr/>
          <p:nvPr/>
        </p:nvSpPr>
        <p:spPr>
          <a:xfrm>
            <a:off x="488128" y="1334484"/>
            <a:ext cx="213000" cy="2130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326" name="Shape 326"/>
          <p:cNvSpPr/>
          <p:nvPr/>
        </p:nvSpPr>
        <p:spPr>
          <a:xfrm>
            <a:off x="7847950" y="4168078"/>
            <a:ext cx="1097700" cy="10977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327" name="Shape 327"/>
          <p:cNvSpPr/>
          <p:nvPr/>
        </p:nvSpPr>
        <p:spPr>
          <a:xfrm>
            <a:off x="8507493" y="2981146"/>
            <a:ext cx="774600" cy="7746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328" name="Shape 328"/>
          <p:cNvSpPr/>
          <p:nvPr/>
        </p:nvSpPr>
        <p:spPr>
          <a:xfrm>
            <a:off x="8094101" y="3973940"/>
            <a:ext cx="413400" cy="4134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329" name="Shape 329"/>
          <p:cNvSpPr/>
          <p:nvPr/>
        </p:nvSpPr>
        <p:spPr>
          <a:xfrm>
            <a:off x="8622048" y="3872635"/>
            <a:ext cx="213000" cy="2130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330" name="Shape 330"/>
          <p:cNvSpPr/>
          <p:nvPr/>
        </p:nvSpPr>
        <p:spPr>
          <a:xfrm>
            <a:off x="7550021" y="4801657"/>
            <a:ext cx="213000" cy="2130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331" name="Shape 331"/>
          <p:cNvSpPr/>
          <p:nvPr/>
        </p:nvSpPr>
        <p:spPr>
          <a:xfrm>
            <a:off x="7325660" y="4674667"/>
            <a:ext cx="93900" cy="939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332" name="Shape 332"/>
          <p:cNvSpPr/>
          <p:nvPr/>
        </p:nvSpPr>
        <p:spPr>
          <a:xfrm>
            <a:off x="258289" y="1577100"/>
            <a:ext cx="93900" cy="93899"/>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333" name="Shape 333"/>
          <p:cNvSpPr/>
          <p:nvPr/>
        </p:nvSpPr>
        <p:spPr>
          <a:xfrm>
            <a:off x="8726411" y="3200064"/>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334" name="Shape 334"/>
          <p:cNvGrpSpPr/>
          <p:nvPr/>
        </p:nvGrpSpPr>
        <p:grpSpPr>
          <a:xfrm>
            <a:off x="8142374" y="4477573"/>
            <a:ext cx="508850" cy="478710"/>
            <a:chOff x="5972700" y="2330200"/>
            <a:chExt cx="411625" cy="387275"/>
          </a:xfrm>
        </p:grpSpPr>
        <p:sp>
          <p:nvSpPr>
            <p:cNvPr id="335" name="Shape 335"/>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6" name="Shape 336"/>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37" name="Shape 337"/>
          <p:cNvGrpSpPr/>
          <p:nvPr/>
        </p:nvGrpSpPr>
        <p:grpSpPr>
          <a:xfrm>
            <a:off x="545621" y="382389"/>
            <a:ext cx="398657" cy="631920"/>
            <a:chOff x="6718575" y="2318625"/>
            <a:chExt cx="256950" cy="407375"/>
          </a:xfrm>
        </p:grpSpPr>
        <p:sp>
          <p:nvSpPr>
            <p:cNvPr id="338" name="Shape 338"/>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9" name="Shape 339"/>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0" name="Shape 340"/>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1" name="Shape 341"/>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2" name="Shape 342"/>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3" name="Shape 343"/>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4" name="Shape 344"/>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5" name="Shape 345"/>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Magenta">
    <p:spTree>
      <p:nvGrpSpPr>
        <p:cNvPr id="1" name="Shape 346"/>
        <p:cNvGrpSpPr/>
        <p:nvPr/>
      </p:nvGrpSpPr>
      <p:grpSpPr>
        <a:xfrm>
          <a:off x="0" y="0"/>
          <a:ext cx="0" cy="0"/>
          <a:chOff x="0" y="0"/>
          <a:chExt cx="0" cy="0"/>
        </a:xfrm>
      </p:grpSpPr>
      <p:sp>
        <p:nvSpPr>
          <p:cNvPr id="347" name="Shape 347"/>
          <p:cNvSpPr/>
          <p:nvPr/>
        </p:nvSpPr>
        <p:spPr>
          <a:xfrm>
            <a:off x="407150" y="407075"/>
            <a:ext cx="8329800" cy="4329300"/>
          </a:xfrm>
          <a:prstGeom prst="rect">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348" name="Shape 348"/>
          <p:cNvSpPr/>
          <p:nvPr/>
        </p:nvSpPr>
        <p:spPr>
          <a:xfrm>
            <a:off x="217850" y="171250"/>
            <a:ext cx="1054200" cy="10542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349" name="Shape 349"/>
          <p:cNvSpPr/>
          <p:nvPr/>
        </p:nvSpPr>
        <p:spPr>
          <a:xfrm>
            <a:off x="1156975" y="-137273"/>
            <a:ext cx="398700" cy="398699"/>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350" name="Shape 350"/>
          <p:cNvSpPr/>
          <p:nvPr/>
        </p:nvSpPr>
        <p:spPr>
          <a:xfrm>
            <a:off x="1397225" y="337513"/>
            <a:ext cx="136800" cy="1368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351" name="Shape 351"/>
          <p:cNvSpPr/>
          <p:nvPr/>
        </p:nvSpPr>
        <p:spPr>
          <a:xfrm>
            <a:off x="488128" y="1334484"/>
            <a:ext cx="213000" cy="213000"/>
          </a:xfrm>
          <a:prstGeom prst="ellipse">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52" name="Shape 352"/>
          <p:cNvSpPr/>
          <p:nvPr/>
        </p:nvSpPr>
        <p:spPr>
          <a:xfrm>
            <a:off x="7847950" y="4168078"/>
            <a:ext cx="1097700" cy="10977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353" name="Shape 353"/>
          <p:cNvSpPr/>
          <p:nvPr/>
        </p:nvSpPr>
        <p:spPr>
          <a:xfrm>
            <a:off x="8507493" y="2981146"/>
            <a:ext cx="774600" cy="7746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354" name="Shape 354"/>
          <p:cNvSpPr/>
          <p:nvPr/>
        </p:nvSpPr>
        <p:spPr>
          <a:xfrm>
            <a:off x="8094101" y="3973940"/>
            <a:ext cx="413400" cy="413400"/>
          </a:xfrm>
          <a:prstGeom prst="ellipse">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55" name="Shape 355"/>
          <p:cNvSpPr/>
          <p:nvPr/>
        </p:nvSpPr>
        <p:spPr>
          <a:xfrm>
            <a:off x="8622048" y="3872635"/>
            <a:ext cx="213000" cy="2130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356" name="Shape 356"/>
          <p:cNvSpPr/>
          <p:nvPr/>
        </p:nvSpPr>
        <p:spPr>
          <a:xfrm>
            <a:off x="7550021" y="4801657"/>
            <a:ext cx="213000" cy="2130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357" name="Shape 357"/>
          <p:cNvSpPr/>
          <p:nvPr/>
        </p:nvSpPr>
        <p:spPr>
          <a:xfrm>
            <a:off x="7325660" y="4674667"/>
            <a:ext cx="93900" cy="939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358" name="Shape 358"/>
          <p:cNvSpPr/>
          <p:nvPr/>
        </p:nvSpPr>
        <p:spPr>
          <a:xfrm>
            <a:off x="258289" y="1577100"/>
            <a:ext cx="93900" cy="93899"/>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359" name="Shape 359"/>
          <p:cNvSpPr/>
          <p:nvPr/>
        </p:nvSpPr>
        <p:spPr>
          <a:xfrm>
            <a:off x="8726411" y="3200064"/>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C406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360" name="Shape 360"/>
          <p:cNvGrpSpPr/>
          <p:nvPr/>
        </p:nvGrpSpPr>
        <p:grpSpPr>
          <a:xfrm>
            <a:off x="8142374" y="4477573"/>
            <a:ext cx="508850" cy="478710"/>
            <a:chOff x="5972700" y="2330200"/>
            <a:chExt cx="411625" cy="387275"/>
          </a:xfrm>
        </p:grpSpPr>
        <p:sp>
          <p:nvSpPr>
            <p:cNvPr id="361" name="Shape 361"/>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2" name="Shape 362"/>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363" name="Shape 363"/>
          <p:cNvGrpSpPr/>
          <p:nvPr/>
        </p:nvGrpSpPr>
        <p:grpSpPr>
          <a:xfrm>
            <a:off x="545621" y="382389"/>
            <a:ext cx="398657" cy="631920"/>
            <a:chOff x="6718575" y="2318625"/>
            <a:chExt cx="256950" cy="407375"/>
          </a:xfrm>
        </p:grpSpPr>
        <p:sp>
          <p:nvSpPr>
            <p:cNvPr id="364" name="Shape 364"/>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5" name="Shape 365"/>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6" name="Shape 366"/>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7" name="Shape 367"/>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8" name="Shape 368"/>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9" name="Shape 369"/>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0" name="Shape 370"/>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1" name="Shape 371"/>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372" name="Shape 372"/>
          <p:cNvSpPr/>
          <p:nvPr/>
        </p:nvSpPr>
        <p:spPr>
          <a:xfrm>
            <a:off x="-117275" y="847256"/>
            <a:ext cx="605400" cy="6054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_2">
    <p:spTree>
      <p:nvGrpSpPr>
        <p:cNvPr id="1" name="Shape 373"/>
        <p:cNvGrpSpPr/>
        <p:nvPr/>
      </p:nvGrpSpPr>
      <p:grpSpPr>
        <a:xfrm>
          <a:off x="0" y="0"/>
          <a:ext cx="0" cy="0"/>
          <a:chOff x="0" y="0"/>
          <a:chExt cx="0" cy="0"/>
        </a:xfrm>
      </p:grpSpPr>
      <p:sp>
        <p:nvSpPr>
          <p:cNvPr id="374" name="Shape 374"/>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rtl="0">
              <a:spcBef>
                <a:spcPts val="0"/>
              </a:spcBef>
              <a:buSzPct val="100000"/>
              <a:defRPr sz="5200"/>
            </a:lvl1pPr>
            <a:lvl2pPr lvl="1" algn="ctr" rtl="0">
              <a:spcBef>
                <a:spcPts val="0"/>
              </a:spcBef>
              <a:buSzPct val="100000"/>
              <a:defRPr sz="5200"/>
            </a:lvl2pPr>
            <a:lvl3pPr lvl="2" algn="ctr" rtl="0">
              <a:spcBef>
                <a:spcPts val="0"/>
              </a:spcBef>
              <a:buSzPct val="100000"/>
              <a:defRPr sz="5200"/>
            </a:lvl3pPr>
            <a:lvl4pPr lvl="3" algn="ctr" rtl="0">
              <a:spcBef>
                <a:spcPts val="0"/>
              </a:spcBef>
              <a:buSzPct val="100000"/>
              <a:defRPr sz="5200"/>
            </a:lvl4pPr>
            <a:lvl5pPr lvl="4" algn="ctr" rtl="0">
              <a:spcBef>
                <a:spcPts val="0"/>
              </a:spcBef>
              <a:buSzPct val="100000"/>
              <a:defRPr sz="5200"/>
            </a:lvl5pPr>
            <a:lvl6pPr lvl="5" algn="ctr" rtl="0">
              <a:spcBef>
                <a:spcPts val="0"/>
              </a:spcBef>
              <a:buSzPct val="100000"/>
              <a:defRPr sz="5200"/>
            </a:lvl6pPr>
            <a:lvl7pPr lvl="6" algn="ctr" rtl="0">
              <a:spcBef>
                <a:spcPts val="0"/>
              </a:spcBef>
              <a:buSzPct val="100000"/>
              <a:defRPr sz="5200"/>
            </a:lvl7pPr>
            <a:lvl8pPr lvl="7" algn="ctr" rtl="0">
              <a:spcBef>
                <a:spcPts val="0"/>
              </a:spcBef>
              <a:buSzPct val="100000"/>
              <a:defRPr sz="5200"/>
            </a:lvl8pPr>
            <a:lvl9pPr lvl="8" algn="ctr" rtl="0">
              <a:spcBef>
                <a:spcPts val="0"/>
              </a:spcBef>
              <a:buSzPct val="100000"/>
              <a:defRPr sz="5200"/>
            </a:lvl9pPr>
          </a:lstStyle>
          <a:p>
            <a:endParaRPr/>
          </a:p>
        </p:txBody>
      </p:sp>
      <p:sp>
        <p:nvSpPr>
          <p:cNvPr id="375" name="Shape 375"/>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800"/>
            </a:lvl1pPr>
            <a:lvl2pPr lvl="1" algn="ctr" rtl="0">
              <a:lnSpc>
                <a:spcPct val="100000"/>
              </a:lnSpc>
              <a:spcBef>
                <a:spcPts val="0"/>
              </a:spcBef>
              <a:spcAft>
                <a:spcPts val="0"/>
              </a:spcAft>
              <a:buSzPct val="100000"/>
              <a:buNone/>
              <a:defRPr sz="2800"/>
            </a:lvl2pPr>
            <a:lvl3pPr lvl="2" algn="ctr" rtl="0">
              <a:lnSpc>
                <a:spcPct val="100000"/>
              </a:lnSpc>
              <a:spcBef>
                <a:spcPts val="0"/>
              </a:spcBef>
              <a:spcAft>
                <a:spcPts val="0"/>
              </a:spcAft>
              <a:buSzPct val="100000"/>
              <a:buNone/>
              <a:defRPr sz="2800"/>
            </a:lvl3pPr>
            <a:lvl4pPr lvl="3" algn="ctr" rtl="0">
              <a:lnSpc>
                <a:spcPct val="100000"/>
              </a:lnSpc>
              <a:spcBef>
                <a:spcPts val="0"/>
              </a:spcBef>
              <a:spcAft>
                <a:spcPts val="0"/>
              </a:spcAft>
              <a:buSzPct val="100000"/>
              <a:buNone/>
              <a:defRPr sz="2800"/>
            </a:lvl4pPr>
            <a:lvl5pPr lvl="4" algn="ctr" rtl="0">
              <a:lnSpc>
                <a:spcPct val="100000"/>
              </a:lnSpc>
              <a:spcBef>
                <a:spcPts val="0"/>
              </a:spcBef>
              <a:spcAft>
                <a:spcPts val="0"/>
              </a:spcAft>
              <a:buSzPct val="100000"/>
              <a:buNone/>
              <a:defRPr sz="2800"/>
            </a:lvl5pPr>
            <a:lvl6pPr lvl="5" algn="ctr" rtl="0">
              <a:lnSpc>
                <a:spcPct val="100000"/>
              </a:lnSpc>
              <a:spcBef>
                <a:spcPts val="0"/>
              </a:spcBef>
              <a:spcAft>
                <a:spcPts val="0"/>
              </a:spcAft>
              <a:buSzPct val="100000"/>
              <a:buNone/>
              <a:defRPr sz="2800"/>
            </a:lvl6pPr>
            <a:lvl7pPr lvl="6" algn="ctr" rtl="0">
              <a:lnSpc>
                <a:spcPct val="100000"/>
              </a:lnSpc>
              <a:spcBef>
                <a:spcPts val="0"/>
              </a:spcBef>
              <a:spcAft>
                <a:spcPts val="0"/>
              </a:spcAft>
              <a:buSzPct val="100000"/>
              <a:buNone/>
              <a:defRPr sz="2800"/>
            </a:lvl7pPr>
            <a:lvl8pPr lvl="7" algn="ctr" rtl="0">
              <a:lnSpc>
                <a:spcPct val="100000"/>
              </a:lnSpc>
              <a:spcBef>
                <a:spcPts val="0"/>
              </a:spcBef>
              <a:spcAft>
                <a:spcPts val="0"/>
              </a:spcAft>
              <a:buSzPct val="100000"/>
              <a:buNone/>
              <a:defRPr sz="2800"/>
            </a:lvl8pPr>
            <a:lvl9pPr lvl="8" algn="ctr" rtl="0">
              <a:lnSpc>
                <a:spcPct val="100000"/>
              </a:lnSpc>
              <a:spcBef>
                <a:spcPts val="0"/>
              </a:spcBef>
              <a:spcAft>
                <a:spcPts val="0"/>
              </a:spcAft>
              <a:buSzPct val="100000"/>
              <a:buNone/>
              <a:defRPr sz="2800"/>
            </a:lvl9pPr>
          </a:lstStyle>
          <a:p>
            <a:endParaRPr/>
          </a:p>
        </p:txBody>
      </p:sp>
      <p:sp>
        <p:nvSpPr>
          <p:cNvPr id="376" name="Shape 376"/>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36"/>
        <p:cNvGrpSpPr/>
        <p:nvPr/>
      </p:nvGrpSpPr>
      <p:grpSpPr>
        <a:xfrm>
          <a:off x="0" y="0"/>
          <a:ext cx="0" cy="0"/>
          <a:chOff x="0" y="0"/>
          <a:chExt cx="0" cy="0"/>
        </a:xfrm>
      </p:grpSpPr>
      <p:sp>
        <p:nvSpPr>
          <p:cNvPr id="37" name="Shape 37"/>
          <p:cNvSpPr/>
          <p:nvPr/>
        </p:nvSpPr>
        <p:spPr>
          <a:xfrm>
            <a:off x="407150" y="407075"/>
            <a:ext cx="8329800" cy="4329300"/>
          </a:xfrm>
          <a:prstGeom prst="rect">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a:off x="2630450" y="630150"/>
            <a:ext cx="3883200" cy="3883200"/>
          </a:xfrm>
          <a:prstGeom prst="ellipse">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39" name="Shape 39"/>
          <p:cNvSpPr/>
          <p:nvPr/>
        </p:nvSpPr>
        <p:spPr>
          <a:xfrm>
            <a:off x="5430350" y="228600"/>
            <a:ext cx="1388100" cy="1388100"/>
          </a:xfrm>
          <a:prstGeom prst="ellipse">
            <a:avLst/>
          </a:prstGeom>
          <a:solidFill>
            <a:srgbClr val="FFB600">
              <a:alpha val="79620"/>
            </a:srgbClr>
          </a:solidFill>
          <a:ln>
            <a:noFill/>
          </a:ln>
        </p:spPr>
        <p:txBody>
          <a:bodyPr lIns="91425" tIns="91425" rIns="91425" bIns="91425" anchor="ctr" anchorCtr="0">
            <a:noAutofit/>
          </a:bodyPr>
          <a:lstStyle/>
          <a:p>
            <a:pPr lvl="0">
              <a:spcBef>
                <a:spcPts val="0"/>
              </a:spcBef>
              <a:buNone/>
            </a:pPr>
            <a:endParaRPr/>
          </a:p>
        </p:txBody>
      </p:sp>
      <p:sp>
        <p:nvSpPr>
          <p:cNvPr id="40" name="Shape 40"/>
          <p:cNvSpPr/>
          <p:nvPr/>
        </p:nvSpPr>
        <p:spPr>
          <a:xfrm>
            <a:off x="5908250" y="4660825"/>
            <a:ext cx="605400" cy="6054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41" name="Shape 41"/>
          <p:cNvSpPr/>
          <p:nvPr/>
        </p:nvSpPr>
        <p:spPr>
          <a:xfrm>
            <a:off x="2706650" y="3872628"/>
            <a:ext cx="1097700" cy="10977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42" name="Shape 42"/>
          <p:cNvSpPr/>
          <p:nvPr/>
        </p:nvSpPr>
        <p:spPr>
          <a:xfrm>
            <a:off x="2081693" y="771271"/>
            <a:ext cx="774600" cy="7746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6513651" y="1616690"/>
            <a:ext cx="413400" cy="4134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2420475" y="3612044"/>
            <a:ext cx="336900" cy="3369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2362484" y="1670132"/>
            <a:ext cx="213000" cy="213000"/>
          </a:xfrm>
          <a:prstGeom prst="ellipse">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46" name="Shape 46"/>
          <p:cNvSpPr/>
          <p:nvPr/>
        </p:nvSpPr>
        <p:spPr>
          <a:xfrm>
            <a:off x="6818460" y="1338692"/>
            <a:ext cx="93900" cy="93900"/>
          </a:xfrm>
          <a:prstGeom prst="ellipse">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a:off x="6163989" y="4374525"/>
            <a:ext cx="93900" cy="939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48" name="Shape 48"/>
          <p:cNvSpPr/>
          <p:nvPr/>
        </p:nvSpPr>
        <p:spPr>
          <a:xfrm>
            <a:off x="2300611" y="990189"/>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49" name="Shape 49"/>
          <p:cNvGrpSpPr/>
          <p:nvPr/>
        </p:nvGrpSpPr>
        <p:grpSpPr>
          <a:xfrm>
            <a:off x="3001074" y="4182123"/>
            <a:ext cx="508850" cy="478710"/>
            <a:chOff x="5972700" y="2330200"/>
            <a:chExt cx="411625" cy="387275"/>
          </a:xfrm>
        </p:grpSpPr>
        <p:sp>
          <p:nvSpPr>
            <p:cNvPr id="50" name="Shape 50"/>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 name="Shape 51"/>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52" name="Shape 52"/>
          <p:cNvGrpSpPr/>
          <p:nvPr/>
        </p:nvGrpSpPr>
        <p:grpSpPr>
          <a:xfrm>
            <a:off x="5861767" y="506559"/>
            <a:ext cx="524974" cy="832144"/>
            <a:chOff x="6718575" y="2318625"/>
            <a:chExt cx="256950" cy="407375"/>
          </a:xfrm>
        </p:grpSpPr>
        <p:sp>
          <p:nvSpPr>
            <p:cNvPr id="53" name="Shape 53"/>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FFFFFF"/>
                </a:solidFill>
              </a:endParaRPr>
            </a:p>
          </p:txBody>
        </p:sp>
        <p:sp>
          <p:nvSpPr>
            <p:cNvPr id="54" name="Shape 54"/>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FFFFFF"/>
                </a:solidFill>
              </a:endParaRPr>
            </a:p>
          </p:txBody>
        </p:sp>
        <p:sp>
          <p:nvSpPr>
            <p:cNvPr id="55" name="Shape 55"/>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FFFFFF"/>
                </a:solidFill>
              </a:endParaRPr>
            </a:p>
          </p:txBody>
        </p:sp>
        <p:sp>
          <p:nvSpPr>
            <p:cNvPr id="56" name="Shape 56"/>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FFFFFF"/>
                </a:solidFill>
              </a:endParaRPr>
            </a:p>
          </p:txBody>
        </p:sp>
        <p:sp>
          <p:nvSpPr>
            <p:cNvPr id="57" name="Shape 57"/>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FFFFFF"/>
                </a:solidFill>
              </a:endParaRPr>
            </a:p>
          </p:txBody>
        </p:sp>
        <p:sp>
          <p:nvSpPr>
            <p:cNvPr id="58" name="Shape 58"/>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FFFFFF"/>
                </a:solidFill>
              </a:endParaRPr>
            </a:p>
          </p:txBody>
        </p:sp>
        <p:sp>
          <p:nvSpPr>
            <p:cNvPr id="59" name="Shape 59"/>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FFFFFF"/>
                </a:solidFill>
              </a:endParaRPr>
            </a:p>
          </p:txBody>
        </p:sp>
        <p:sp>
          <p:nvSpPr>
            <p:cNvPr id="60" name="Shape 60"/>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solidFill>
                  <a:srgbClr val="FFFFFF"/>
                </a:solidFill>
              </a:endParaRPr>
            </a:p>
          </p:txBody>
        </p:sp>
      </p:grpSp>
      <p:sp>
        <p:nvSpPr>
          <p:cNvPr id="61" name="Shape 61"/>
          <p:cNvSpPr/>
          <p:nvPr/>
        </p:nvSpPr>
        <p:spPr>
          <a:xfrm>
            <a:off x="2757246" y="861969"/>
            <a:ext cx="300900" cy="3009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62" name="Shape 62"/>
          <p:cNvSpPr/>
          <p:nvPr/>
        </p:nvSpPr>
        <p:spPr>
          <a:xfrm>
            <a:off x="3509928" y="4757334"/>
            <a:ext cx="213000" cy="2130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63" name="Shape 63"/>
          <p:cNvSpPr/>
          <p:nvPr/>
        </p:nvSpPr>
        <p:spPr>
          <a:xfrm>
            <a:off x="5494851" y="4374526"/>
            <a:ext cx="413400" cy="4134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64" name="Shape 64"/>
          <p:cNvSpPr txBox="1">
            <a:spLocks noGrp="1"/>
          </p:cNvSpPr>
          <p:nvPr>
            <p:ph type="ctrTitle"/>
          </p:nvPr>
        </p:nvSpPr>
        <p:spPr>
          <a:xfrm>
            <a:off x="2886100" y="1888150"/>
            <a:ext cx="3371700" cy="1159800"/>
          </a:xfrm>
          <a:prstGeom prst="rect">
            <a:avLst/>
          </a:prstGeom>
        </p:spPr>
        <p:txBody>
          <a:bodyPr lIns="91425" tIns="91425" rIns="91425" bIns="91425" anchor="b" anchorCtr="0"/>
          <a:lstStyle>
            <a:lvl1pPr lvl="0" algn="ctr" rtl="0">
              <a:spcBef>
                <a:spcPts val="0"/>
              </a:spcBef>
              <a:buClr>
                <a:srgbClr val="02BDC7"/>
              </a:buClr>
              <a:buSzPct val="100000"/>
              <a:defRPr sz="3000">
                <a:solidFill>
                  <a:srgbClr val="02BDC7"/>
                </a:solidFill>
              </a:defRPr>
            </a:lvl1pPr>
            <a:lvl2pPr lvl="1" algn="ctr" rtl="0">
              <a:spcBef>
                <a:spcPts val="0"/>
              </a:spcBef>
              <a:buClr>
                <a:srgbClr val="02BDC7"/>
              </a:buClr>
              <a:buSzPct val="100000"/>
              <a:defRPr sz="3000">
                <a:solidFill>
                  <a:srgbClr val="02BDC7"/>
                </a:solidFill>
              </a:defRPr>
            </a:lvl2pPr>
            <a:lvl3pPr lvl="2" algn="ctr" rtl="0">
              <a:spcBef>
                <a:spcPts val="0"/>
              </a:spcBef>
              <a:buClr>
                <a:srgbClr val="02BDC7"/>
              </a:buClr>
              <a:buSzPct val="100000"/>
              <a:defRPr sz="3000">
                <a:solidFill>
                  <a:srgbClr val="02BDC7"/>
                </a:solidFill>
              </a:defRPr>
            </a:lvl3pPr>
            <a:lvl4pPr lvl="3" algn="ctr" rtl="0">
              <a:spcBef>
                <a:spcPts val="0"/>
              </a:spcBef>
              <a:buClr>
                <a:srgbClr val="02BDC7"/>
              </a:buClr>
              <a:buSzPct val="100000"/>
              <a:defRPr sz="3000">
                <a:solidFill>
                  <a:srgbClr val="02BDC7"/>
                </a:solidFill>
              </a:defRPr>
            </a:lvl4pPr>
            <a:lvl5pPr lvl="4" algn="ctr" rtl="0">
              <a:spcBef>
                <a:spcPts val="0"/>
              </a:spcBef>
              <a:buClr>
                <a:srgbClr val="02BDC7"/>
              </a:buClr>
              <a:buSzPct val="100000"/>
              <a:defRPr sz="3000">
                <a:solidFill>
                  <a:srgbClr val="02BDC7"/>
                </a:solidFill>
              </a:defRPr>
            </a:lvl5pPr>
            <a:lvl6pPr lvl="5" algn="ctr" rtl="0">
              <a:spcBef>
                <a:spcPts val="0"/>
              </a:spcBef>
              <a:buClr>
                <a:srgbClr val="02BDC7"/>
              </a:buClr>
              <a:buSzPct val="100000"/>
              <a:defRPr sz="3000">
                <a:solidFill>
                  <a:srgbClr val="02BDC7"/>
                </a:solidFill>
              </a:defRPr>
            </a:lvl6pPr>
            <a:lvl7pPr lvl="6" algn="ctr" rtl="0">
              <a:spcBef>
                <a:spcPts val="0"/>
              </a:spcBef>
              <a:buClr>
                <a:srgbClr val="02BDC7"/>
              </a:buClr>
              <a:buSzPct val="100000"/>
              <a:defRPr sz="3000">
                <a:solidFill>
                  <a:srgbClr val="02BDC7"/>
                </a:solidFill>
              </a:defRPr>
            </a:lvl7pPr>
            <a:lvl8pPr lvl="7" algn="ctr" rtl="0">
              <a:spcBef>
                <a:spcPts val="0"/>
              </a:spcBef>
              <a:buClr>
                <a:srgbClr val="02BDC7"/>
              </a:buClr>
              <a:buSzPct val="100000"/>
              <a:defRPr sz="3000">
                <a:solidFill>
                  <a:srgbClr val="02BDC7"/>
                </a:solidFill>
              </a:defRPr>
            </a:lvl8pPr>
            <a:lvl9pPr lvl="8" algn="ctr" rtl="0">
              <a:spcBef>
                <a:spcPts val="0"/>
              </a:spcBef>
              <a:buClr>
                <a:srgbClr val="02BDC7"/>
              </a:buClr>
              <a:buSzPct val="100000"/>
              <a:defRPr sz="3000">
                <a:solidFill>
                  <a:srgbClr val="02BDC7"/>
                </a:solidFill>
              </a:defRPr>
            </a:lvl9pPr>
          </a:lstStyle>
          <a:p>
            <a:endParaRPr/>
          </a:p>
        </p:txBody>
      </p:sp>
      <p:sp>
        <p:nvSpPr>
          <p:cNvPr id="65" name="Shape 65"/>
          <p:cNvSpPr txBox="1">
            <a:spLocks noGrp="1"/>
          </p:cNvSpPr>
          <p:nvPr>
            <p:ph type="subTitle" idx="1"/>
          </p:nvPr>
        </p:nvSpPr>
        <p:spPr>
          <a:xfrm>
            <a:off x="2886100" y="2916251"/>
            <a:ext cx="3371700" cy="784800"/>
          </a:xfrm>
          <a:prstGeom prst="rect">
            <a:avLst/>
          </a:prstGeom>
        </p:spPr>
        <p:txBody>
          <a:bodyPr lIns="91425" tIns="91425" rIns="91425" bIns="91425" anchor="t" anchorCtr="0"/>
          <a:lstStyle>
            <a:lvl1pPr lvl="0" algn="ctr" rtl="0">
              <a:spcBef>
                <a:spcPts val="0"/>
              </a:spcBef>
              <a:buClr>
                <a:srgbClr val="FFB600"/>
              </a:buClr>
              <a:buNone/>
              <a:defRPr>
                <a:solidFill>
                  <a:srgbClr val="FFB600"/>
                </a:solidFill>
              </a:defRPr>
            </a:lvl1pPr>
            <a:lvl2pPr lvl="1" algn="ctr" rtl="0">
              <a:spcBef>
                <a:spcPts val="0"/>
              </a:spcBef>
              <a:buClr>
                <a:srgbClr val="FFB600"/>
              </a:buClr>
              <a:buSzPct val="100000"/>
              <a:buNone/>
              <a:defRPr sz="3000">
                <a:solidFill>
                  <a:srgbClr val="FFB600"/>
                </a:solidFill>
              </a:defRPr>
            </a:lvl2pPr>
            <a:lvl3pPr lvl="2" algn="ctr" rtl="0">
              <a:spcBef>
                <a:spcPts val="0"/>
              </a:spcBef>
              <a:buClr>
                <a:srgbClr val="FFB600"/>
              </a:buClr>
              <a:buSzPct val="100000"/>
              <a:buNone/>
              <a:defRPr sz="3000">
                <a:solidFill>
                  <a:srgbClr val="FFB600"/>
                </a:solidFill>
              </a:defRPr>
            </a:lvl3pPr>
            <a:lvl4pPr lvl="3" algn="ctr" rtl="0">
              <a:spcBef>
                <a:spcPts val="0"/>
              </a:spcBef>
              <a:buClr>
                <a:srgbClr val="FFB600"/>
              </a:buClr>
              <a:buSzPct val="100000"/>
              <a:buNone/>
              <a:defRPr sz="3000">
                <a:solidFill>
                  <a:srgbClr val="FFB600"/>
                </a:solidFill>
              </a:defRPr>
            </a:lvl4pPr>
            <a:lvl5pPr lvl="4" algn="ctr" rtl="0">
              <a:spcBef>
                <a:spcPts val="0"/>
              </a:spcBef>
              <a:buClr>
                <a:srgbClr val="FFB600"/>
              </a:buClr>
              <a:buSzPct val="100000"/>
              <a:buNone/>
              <a:defRPr sz="3000">
                <a:solidFill>
                  <a:srgbClr val="FFB600"/>
                </a:solidFill>
              </a:defRPr>
            </a:lvl5pPr>
            <a:lvl6pPr lvl="5" algn="ctr" rtl="0">
              <a:spcBef>
                <a:spcPts val="0"/>
              </a:spcBef>
              <a:buClr>
                <a:srgbClr val="FFB600"/>
              </a:buClr>
              <a:buSzPct val="100000"/>
              <a:buNone/>
              <a:defRPr sz="3000">
                <a:solidFill>
                  <a:srgbClr val="FFB600"/>
                </a:solidFill>
              </a:defRPr>
            </a:lvl6pPr>
            <a:lvl7pPr lvl="6" algn="ctr" rtl="0">
              <a:spcBef>
                <a:spcPts val="0"/>
              </a:spcBef>
              <a:buClr>
                <a:srgbClr val="FFB600"/>
              </a:buClr>
              <a:buSzPct val="100000"/>
              <a:buNone/>
              <a:defRPr sz="3000">
                <a:solidFill>
                  <a:srgbClr val="FFB600"/>
                </a:solidFill>
              </a:defRPr>
            </a:lvl7pPr>
            <a:lvl8pPr lvl="7" algn="ctr" rtl="0">
              <a:spcBef>
                <a:spcPts val="0"/>
              </a:spcBef>
              <a:buClr>
                <a:srgbClr val="FFB600"/>
              </a:buClr>
              <a:buSzPct val="100000"/>
              <a:buNone/>
              <a:defRPr sz="3000">
                <a:solidFill>
                  <a:srgbClr val="FFB600"/>
                </a:solidFill>
              </a:defRPr>
            </a:lvl8pPr>
            <a:lvl9pPr lvl="8" algn="ctr" rtl="0">
              <a:spcBef>
                <a:spcPts val="0"/>
              </a:spcBef>
              <a:buClr>
                <a:srgbClr val="FFB600"/>
              </a:buClr>
              <a:buSzPct val="100000"/>
              <a:buNone/>
              <a:defRPr sz="3000">
                <a:solidFill>
                  <a:srgbClr val="FFB60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66"/>
        <p:cNvGrpSpPr/>
        <p:nvPr/>
      </p:nvGrpSpPr>
      <p:grpSpPr>
        <a:xfrm>
          <a:off x="0" y="0"/>
          <a:ext cx="0" cy="0"/>
          <a:chOff x="0" y="0"/>
          <a:chExt cx="0" cy="0"/>
        </a:xfrm>
      </p:grpSpPr>
      <p:sp>
        <p:nvSpPr>
          <p:cNvPr id="67" name="Shape 67"/>
          <p:cNvSpPr/>
          <p:nvPr/>
        </p:nvSpPr>
        <p:spPr>
          <a:xfrm>
            <a:off x="407150" y="407075"/>
            <a:ext cx="8329800" cy="4329300"/>
          </a:xfrm>
          <a:prstGeom prst="rect">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68" name="Shape 68"/>
          <p:cNvSpPr/>
          <p:nvPr/>
        </p:nvSpPr>
        <p:spPr>
          <a:xfrm>
            <a:off x="3811800" y="-194800"/>
            <a:ext cx="1520400" cy="15204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69" name="Shape 69"/>
          <p:cNvSpPr/>
          <p:nvPr/>
        </p:nvSpPr>
        <p:spPr>
          <a:xfrm>
            <a:off x="4982150" y="734775"/>
            <a:ext cx="774600" cy="774600"/>
          </a:xfrm>
          <a:prstGeom prst="ellipse">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70" name="Shape 70"/>
          <p:cNvSpPr/>
          <p:nvPr/>
        </p:nvSpPr>
        <p:spPr>
          <a:xfrm>
            <a:off x="3469948" y="810973"/>
            <a:ext cx="213000" cy="2130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71" name="Shape 71"/>
          <p:cNvSpPr/>
          <p:nvPr/>
        </p:nvSpPr>
        <p:spPr>
          <a:xfrm>
            <a:off x="3109875" y="154418"/>
            <a:ext cx="508800" cy="5088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a:off x="5395528" y="-85690"/>
            <a:ext cx="213000" cy="2130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a:off x="-140399" y="3784203"/>
            <a:ext cx="1097700" cy="10977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a:off x="8079300" y="4416225"/>
            <a:ext cx="879300" cy="8793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a:off x="407150" y="4701448"/>
            <a:ext cx="336899" cy="3369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76" name="Shape 76"/>
          <p:cNvSpPr/>
          <p:nvPr/>
        </p:nvSpPr>
        <p:spPr>
          <a:xfrm>
            <a:off x="8896575" y="4123321"/>
            <a:ext cx="292800" cy="2928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77" name="Shape 77"/>
          <p:cNvSpPr/>
          <p:nvPr/>
        </p:nvSpPr>
        <p:spPr>
          <a:xfrm>
            <a:off x="7800546" y="4653307"/>
            <a:ext cx="213000" cy="2130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78" name="Shape 78"/>
          <p:cNvSpPr/>
          <p:nvPr/>
        </p:nvSpPr>
        <p:spPr>
          <a:xfrm>
            <a:off x="8471996" y="4203227"/>
            <a:ext cx="93900" cy="93900"/>
          </a:xfrm>
          <a:prstGeom prst="ellipse">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528659" y="3509274"/>
            <a:ext cx="213000" cy="213000"/>
          </a:xfrm>
          <a:prstGeom prst="ellipse">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8327787" y="4664713"/>
            <a:ext cx="382243" cy="382243"/>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81" name="Shape 81"/>
          <p:cNvGrpSpPr/>
          <p:nvPr/>
        </p:nvGrpSpPr>
        <p:grpSpPr>
          <a:xfrm>
            <a:off x="154024" y="4093698"/>
            <a:ext cx="508850" cy="478710"/>
            <a:chOff x="5972700" y="2330200"/>
            <a:chExt cx="411625" cy="387275"/>
          </a:xfrm>
        </p:grpSpPr>
        <p:sp>
          <p:nvSpPr>
            <p:cNvPr id="82" name="Shape 82"/>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 name="Shape 83"/>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84" name="Shape 84"/>
          <p:cNvGrpSpPr/>
          <p:nvPr/>
        </p:nvGrpSpPr>
        <p:grpSpPr>
          <a:xfrm>
            <a:off x="5222963" y="889722"/>
            <a:ext cx="292922" cy="464285"/>
            <a:chOff x="6718575" y="2318625"/>
            <a:chExt cx="256950" cy="407375"/>
          </a:xfrm>
        </p:grpSpPr>
        <p:sp>
          <p:nvSpPr>
            <p:cNvPr id="85" name="Shape 85"/>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6" name="Shape 86"/>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 name="Shape 87"/>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8" name="Shape 88"/>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9" name="Shape 89"/>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 name="Shape 90"/>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1" name="Shape 91"/>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2" name="Shape 92"/>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93" name="Shape 93"/>
          <p:cNvSpPr txBox="1">
            <a:spLocks noGrp="1"/>
          </p:cNvSpPr>
          <p:nvPr>
            <p:ph type="body" idx="1"/>
          </p:nvPr>
        </p:nvSpPr>
        <p:spPr>
          <a:xfrm>
            <a:off x="1242275" y="1704600"/>
            <a:ext cx="6659700" cy="819900"/>
          </a:xfrm>
          <a:prstGeom prst="rect">
            <a:avLst/>
          </a:prstGeom>
        </p:spPr>
        <p:txBody>
          <a:bodyPr lIns="91425" tIns="91425" rIns="91425" bIns="91425" anchor="t" anchorCtr="0"/>
          <a:lstStyle>
            <a:lvl1pPr lvl="0" algn="ctr" rtl="0">
              <a:spcBef>
                <a:spcPts val="0"/>
              </a:spcBef>
              <a:buClr>
                <a:srgbClr val="4A5C65"/>
              </a:buClr>
              <a:buSzPct val="100000"/>
              <a:defRPr sz="3000" i="1">
                <a:solidFill>
                  <a:srgbClr val="4A5C65"/>
                </a:solidFill>
              </a:defRPr>
            </a:lvl1pPr>
            <a:lvl2pPr lvl="1" algn="ctr" rtl="0">
              <a:spcBef>
                <a:spcPts val="0"/>
              </a:spcBef>
              <a:buClr>
                <a:srgbClr val="4A5C65"/>
              </a:buClr>
              <a:buSzPct val="100000"/>
              <a:defRPr sz="3000" i="1">
                <a:solidFill>
                  <a:srgbClr val="4A5C65"/>
                </a:solidFill>
              </a:defRPr>
            </a:lvl2pPr>
            <a:lvl3pPr lvl="2" algn="ctr" rtl="0">
              <a:spcBef>
                <a:spcPts val="0"/>
              </a:spcBef>
              <a:buClr>
                <a:srgbClr val="4A5C65"/>
              </a:buClr>
              <a:buSzPct val="100000"/>
              <a:defRPr sz="3000" i="1">
                <a:solidFill>
                  <a:srgbClr val="4A5C65"/>
                </a:solidFill>
              </a:defRPr>
            </a:lvl3pPr>
            <a:lvl4pPr lvl="3" algn="ctr" rtl="0">
              <a:spcBef>
                <a:spcPts val="0"/>
              </a:spcBef>
              <a:buClr>
                <a:srgbClr val="4A5C65"/>
              </a:buClr>
              <a:buSzPct val="100000"/>
              <a:defRPr sz="3000" i="1">
                <a:solidFill>
                  <a:srgbClr val="4A5C65"/>
                </a:solidFill>
              </a:defRPr>
            </a:lvl4pPr>
            <a:lvl5pPr lvl="4" algn="ctr" rtl="0">
              <a:spcBef>
                <a:spcPts val="0"/>
              </a:spcBef>
              <a:buClr>
                <a:srgbClr val="4A5C65"/>
              </a:buClr>
              <a:buSzPct val="100000"/>
              <a:defRPr sz="3000" i="1">
                <a:solidFill>
                  <a:srgbClr val="4A5C65"/>
                </a:solidFill>
              </a:defRPr>
            </a:lvl5pPr>
            <a:lvl6pPr lvl="5" algn="ctr" rtl="0">
              <a:spcBef>
                <a:spcPts val="0"/>
              </a:spcBef>
              <a:buClr>
                <a:srgbClr val="4A5C65"/>
              </a:buClr>
              <a:buSzPct val="100000"/>
              <a:defRPr sz="3000" i="1">
                <a:solidFill>
                  <a:srgbClr val="4A5C65"/>
                </a:solidFill>
              </a:defRPr>
            </a:lvl6pPr>
            <a:lvl7pPr lvl="6" algn="ctr" rtl="0">
              <a:spcBef>
                <a:spcPts val="0"/>
              </a:spcBef>
              <a:buClr>
                <a:srgbClr val="4A5C65"/>
              </a:buClr>
              <a:buSzPct val="100000"/>
              <a:defRPr sz="3000" i="1">
                <a:solidFill>
                  <a:srgbClr val="4A5C65"/>
                </a:solidFill>
              </a:defRPr>
            </a:lvl7pPr>
            <a:lvl8pPr lvl="7" algn="ctr" rtl="0">
              <a:spcBef>
                <a:spcPts val="0"/>
              </a:spcBef>
              <a:buClr>
                <a:srgbClr val="4A5C65"/>
              </a:buClr>
              <a:buSzPct val="100000"/>
              <a:defRPr sz="3000" i="1">
                <a:solidFill>
                  <a:srgbClr val="4A5C65"/>
                </a:solidFill>
              </a:defRPr>
            </a:lvl8pPr>
            <a:lvl9pPr lvl="8" algn="ctr">
              <a:spcBef>
                <a:spcPts val="0"/>
              </a:spcBef>
              <a:buClr>
                <a:srgbClr val="4A5C65"/>
              </a:buClr>
              <a:buSzPct val="100000"/>
              <a:defRPr sz="3000" i="1">
                <a:solidFill>
                  <a:srgbClr val="4A5C65"/>
                </a:solidFill>
              </a:defRPr>
            </a:lvl9pPr>
          </a:lstStyle>
          <a:p>
            <a:endParaRPr/>
          </a:p>
        </p:txBody>
      </p:sp>
      <p:sp>
        <p:nvSpPr>
          <p:cNvPr id="94" name="Shape 94"/>
          <p:cNvSpPr txBox="1"/>
          <p:nvPr/>
        </p:nvSpPr>
        <p:spPr>
          <a:xfrm>
            <a:off x="3593400" y="8930"/>
            <a:ext cx="1957200" cy="653700"/>
          </a:xfrm>
          <a:prstGeom prst="rect">
            <a:avLst/>
          </a:prstGeom>
          <a:noFill/>
          <a:ln>
            <a:noFill/>
          </a:ln>
        </p:spPr>
        <p:txBody>
          <a:bodyPr lIns="91425" tIns="91425" rIns="91425" bIns="91425" anchor="t" anchorCtr="0">
            <a:noAutofit/>
          </a:bodyPr>
          <a:lstStyle/>
          <a:p>
            <a:pPr lvl="0" algn="ctr">
              <a:spcBef>
                <a:spcPts val="0"/>
              </a:spcBef>
              <a:buNone/>
            </a:pPr>
            <a:r>
              <a:rPr lang="en" sz="9600" b="1">
                <a:solidFill>
                  <a:srgbClr val="FFFFFF"/>
                </a:solidFill>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95"/>
        <p:cNvGrpSpPr/>
        <p:nvPr/>
      </p:nvGrpSpPr>
      <p:grpSpPr>
        <a:xfrm>
          <a:off x="0" y="0"/>
          <a:ext cx="0" cy="0"/>
          <a:chOff x="0" y="0"/>
          <a:chExt cx="0" cy="0"/>
        </a:xfrm>
      </p:grpSpPr>
      <p:sp>
        <p:nvSpPr>
          <p:cNvPr id="96" name="Shape 96"/>
          <p:cNvSpPr/>
          <p:nvPr/>
        </p:nvSpPr>
        <p:spPr>
          <a:xfrm>
            <a:off x="407150" y="407075"/>
            <a:ext cx="8329800" cy="4329300"/>
          </a:xfrm>
          <a:prstGeom prst="rect">
            <a:avLst/>
          </a:prstGeom>
          <a:solidFill>
            <a:srgbClr val="DEE9F2"/>
          </a:solidFill>
          <a:ln>
            <a:noFill/>
          </a:ln>
        </p:spPr>
        <p:txBody>
          <a:bodyPr lIns="91425" tIns="91425" rIns="91425" bIns="91425" anchor="ctr" anchorCtr="0">
            <a:noAutofit/>
          </a:bodyPr>
          <a:lstStyle/>
          <a:p>
            <a:pPr lvl="0">
              <a:spcBef>
                <a:spcPts val="0"/>
              </a:spcBef>
              <a:buNone/>
            </a:pPr>
            <a:endParaRPr/>
          </a:p>
        </p:txBody>
      </p:sp>
      <p:sp>
        <p:nvSpPr>
          <p:cNvPr id="97" name="Shape 97"/>
          <p:cNvSpPr/>
          <p:nvPr/>
        </p:nvSpPr>
        <p:spPr>
          <a:xfrm>
            <a:off x="-167025" y="559475"/>
            <a:ext cx="2630400" cy="26304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98" name="Shape 98"/>
          <p:cNvSpPr/>
          <p:nvPr/>
        </p:nvSpPr>
        <p:spPr>
          <a:xfrm>
            <a:off x="1812100" y="271400"/>
            <a:ext cx="1054200" cy="1054200"/>
          </a:xfrm>
          <a:prstGeom prst="ellipse">
            <a:avLst/>
          </a:prstGeom>
          <a:solidFill>
            <a:srgbClr val="FFB600">
              <a:alpha val="79620"/>
            </a:srgbClr>
          </a:solidFill>
          <a:ln>
            <a:noFill/>
          </a:ln>
        </p:spPr>
        <p:txBody>
          <a:bodyPr lIns="91425" tIns="91425" rIns="91425" bIns="91425" anchor="ctr" anchorCtr="0">
            <a:noAutofit/>
          </a:bodyPr>
          <a:lstStyle/>
          <a:p>
            <a:pPr lvl="0">
              <a:spcBef>
                <a:spcPts val="0"/>
              </a:spcBef>
              <a:buNone/>
            </a:pPr>
            <a:endParaRPr/>
          </a:p>
        </p:txBody>
      </p:sp>
      <p:sp>
        <p:nvSpPr>
          <p:cNvPr id="99" name="Shape 99"/>
          <p:cNvSpPr/>
          <p:nvPr/>
        </p:nvSpPr>
        <p:spPr>
          <a:xfrm>
            <a:off x="1704596" y="-129655"/>
            <a:ext cx="300900" cy="3009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100" name="Shape 100"/>
          <p:cNvSpPr/>
          <p:nvPr/>
        </p:nvSpPr>
        <p:spPr>
          <a:xfrm>
            <a:off x="228600" y="2887250"/>
            <a:ext cx="605400" cy="6054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101" name="Shape 101"/>
          <p:cNvSpPr/>
          <p:nvPr/>
        </p:nvSpPr>
        <p:spPr>
          <a:xfrm>
            <a:off x="1522903" y="316284"/>
            <a:ext cx="212999" cy="2130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102" name="Shape 102"/>
          <p:cNvSpPr/>
          <p:nvPr/>
        </p:nvSpPr>
        <p:spPr>
          <a:xfrm>
            <a:off x="7847950" y="4168078"/>
            <a:ext cx="1097700" cy="10977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103" name="Shape 103"/>
          <p:cNvSpPr/>
          <p:nvPr/>
        </p:nvSpPr>
        <p:spPr>
          <a:xfrm>
            <a:off x="8507493" y="2981146"/>
            <a:ext cx="774600" cy="7746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104" name="Shape 104"/>
          <p:cNvSpPr/>
          <p:nvPr/>
        </p:nvSpPr>
        <p:spPr>
          <a:xfrm>
            <a:off x="8094101" y="3973940"/>
            <a:ext cx="413400" cy="4134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105" name="Shape 105"/>
          <p:cNvSpPr/>
          <p:nvPr/>
        </p:nvSpPr>
        <p:spPr>
          <a:xfrm>
            <a:off x="8622048" y="3872635"/>
            <a:ext cx="213000" cy="2130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106" name="Shape 106"/>
          <p:cNvSpPr/>
          <p:nvPr/>
        </p:nvSpPr>
        <p:spPr>
          <a:xfrm>
            <a:off x="7550021" y="4801657"/>
            <a:ext cx="213000" cy="2130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107" name="Shape 107"/>
          <p:cNvSpPr/>
          <p:nvPr/>
        </p:nvSpPr>
        <p:spPr>
          <a:xfrm>
            <a:off x="7325660" y="4674667"/>
            <a:ext cx="93900" cy="939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108" name="Shape 108"/>
          <p:cNvSpPr/>
          <p:nvPr/>
        </p:nvSpPr>
        <p:spPr>
          <a:xfrm>
            <a:off x="91939" y="2887250"/>
            <a:ext cx="93900" cy="939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109" name="Shape 109"/>
          <p:cNvSpPr/>
          <p:nvPr/>
        </p:nvSpPr>
        <p:spPr>
          <a:xfrm>
            <a:off x="8726411" y="3200064"/>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110" name="Shape 110"/>
          <p:cNvGrpSpPr/>
          <p:nvPr/>
        </p:nvGrpSpPr>
        <p:grpSpPr>
          <a:xfrm>
            <a:off x="8142374" y="4477573"/>
            <a:ext cx="508850" cy="478710"/>
            <a:chOff x="5972700" y="2330200"/>
            <a:chExt cx="411625" cy="387275"/>
          </a:xfrm>
        </p:grpSpPr>
        <p:sp>
          <p:nvSpPr>
            <p:cNvPr id="111" name="Shape 111"/>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2" name="Shape 112"/>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13" name="Shape 113"/>
          <p:cNvGrpSpPr/>
          <p:nvPr/>
        </p:nvGrpSpPr>
        <p:grpSpPr>
          <a:xfrm>
            <a:off x="2139871" y="482539"/>
            <a:ext cx="398657" cy="631920"/>
            <a:chOff x="6718575" y="2318625"/>
            <a:chExt cx="256950" cy="407375"/>
          </a:xfrm>
        </p:grpSpPr>
        <p:sp>
          <p:nvSpPr>
            <p:cNvPr id="114" name="Shape 114"/>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5" name="Shape 115"/>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 name="Shape 116"/>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7" name="Shape 117"/>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8" name="Shape 118"/>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9" name="Shape 119"/>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0" name="Shape 120"/>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1" name="Shape 121"/>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22" name="Shape 122"/>
          <p:cNvSpPr txBox="1">
            <a:spLocks noGrp="1"/>
          </p:cNvSpPr>
          <p:nvPr>
            <p:ph type="title"/>
          </p:nvPr>
        </p:nvSpPr>
        <p:spPr>
          <a:xfrm>
            <a:off x="144075" y="559475"/>
            <a:ext cx="2142000" cy="26304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23" name="Shape 123"/>
          <p:cNvSpPr txBox="1">
            <a:spLocks noGrp="1"/>
          </p:cNvSpPr>
          <p:nvPr>
            <p:ph type="body" idx="1"/>
          </p:nvPr>
        </p:nvSpPr>
        <p:spPr>
          <a:xfrm>
            <a:off x="2901875" y="1033400"/>
            <a:ext cx="5292300" cy="32673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24"/>
        <p:cNvGrpSpPr/>
        <p:nvPr/>
      </p:nvGrpSpPr>
      <p:grpSpPr>
        <a:xfrm>
          <a:off x="0" y="0"/>
          <a:ext cx="0" cy="0"/>
          <a:chOff x="0" y="0"/>
          <a:chExt cx="0" cy="0"/>
        </a:xfrm>
      </p:grpSpPr>
      <p:sp>
        <p:nvSpPr>
          <p:cNvPr id="125" name="Shape 125"/>
          <p:cNvSpPr/>
          <p:nvPr/>
        </p:nvSpPr>
        <p:spPr>
          <a:xfrm>
            <a:off x="407150" y="407075"/>
            <a:ext cx="8329800" cy="4329300"/>
          </a:xfrm>
          <a:prstGeom prst="rect">
            <a:avLst/>
          </a:prstGeom>
          <a:solidFill>
            <a:srgbClr val="DEE9F2"/>
          </a:solidFill>
          <a:ln>
            <a:noFill/>
          </a:ln>
        </p:spPr>
        <p:txBody>
          <a:bodyPr lIns="91425" tIns="91425" rIns="91425" bIns="91425" anchor="ctr" anchorCtr="0">
            <a:noAutofit/>
          </a:bodyPr>
          <a:lstStyle/>
          <a:p>
            <a:pPr lvl="0">
              <a:spcBef>
                <a:spcPts val="0"/>
              </a:spcBef>
              <a:buNone/>
            </a:pPr>
            <a:endParaRPr/>
          </a:p>
        </p:txBody>
      </p:sp>
      <p:sp>
        <p:nvSpPr>
          <p:cNvPr id="126" name="Shape 126"/>
          <p:cNvSpPr/>
          <p:nvPr/>
        </p:nvSpPr>
        <p:spPr>
          <a:xfrm>
            <a:off x="-167025" y="559475"/>
            <a:ext cx="2630400" cy="26304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127" name="Shape 127"/>
          <p:cNvSpPr/>
          <p:nvPr/>
        </p:nvSpPr>
        <p:spPr>
          <a:xfrm>
            <a:off x="1812100" y="271400"/>
            <a:ext cx="1054200" cy="1054200"/>
          </a:xfrm>
          <a:prstGeom prst="ellipse">
            <a:avLst/>
          </a:prstGeom>
          <a:solidFill>
            <a:srgbClr val="FFB600">
              <a:alpha val="79620"/>
            </a:srgbClr>
          </a:solidFill>
          <a:ln>
            <a:noFill/>
          </a:ln>
        </p:spPr>
        <p:txBody>
          <a:bodyPr lIns="91425" tIns="91425" rIns="91425" bIns="91425" anchor="ctr" anchorCtr="0">
            <a:noAutofit/>
          </a:bodyPr>
          <a:lstStyle/>
          <a:p>
            <a:pPr lvl="0">
              <a:spcBef>
                <a:spcPts val="0"/>
              </a:spcBef>
              <a:buNone/>
            </a:pPr>
            <a:endParaRPr/>
          </a:p>
        </p:txBody>
      </p:sp>
      <p:sp>
        <p:nvSpPr>
          <p:cNvPr id="128" name="Shape 128"/>
          <p:cNvSpPr/>
          <p:nvPr/>
        </p:nvSpPr>
        <p:spPr>
          <a:xfrm>
            <a:off x="1704596" y="-129655"/>
            <a:ext cx="300900" cy="3009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129" name="Shape 129"/>
          <p:cNvSpPr/>
          <p:nvPr/>
        </p:nvSpPr>
        <p:spPr>
          <a:xfrm>
            <a:off x="228600" y="2887250"/>
            <a:ext cx="605400" cy="6054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130" name="Shape 130"/>
          <p:cNvSpPr/>
          <p:nvPr/>
        </p:nvSpPr>
        <p:spPr>
          <a:xfrm>
            <a:off x="1522903" y="316284"/>
            <a:ext cx="212999" cy="2130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131" name="Shape 131"/>
          <p:cNvSpPr/>
          <p:nvPr/>
        </p:nvSpPr>
        <p:spPr>
          <a:xfrm>
            <a:off x="7847950" y="4168078"/>
            <a:ext cx="1097700" cy="10977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132" name="Shape 132"/>
          <p:cNvSpPr/>
          <p:nvPr/>
        </p:nvSpPr>
        <p:spPr>
          <a:xfrm>
            <a:off x="8507493" y="2981146"/>
            <a:ext cx="774600" cy="7746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133" name="Shape 133"/>
          <p:cNvSpPr/>
          <p:nvPr/>
        </p:nvSpPr>
        <p:spPr>
          <a:xfrm>
            <a:off x="8094101" y="3973940"/>
            <a:ext cx="413400" cy="4134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134" name="Shape 134"/>
          <p:cNvSpPr/>
          <p:nvPr/>
        </p:nvSpPr>
        <p:spPr>
          <a:xfrm>
            <a:off x="8622048" y="3872635"/>
            <a:ext cx="213000" cy="2130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135" name="Shape 135"/>
          <p:cNvSpPr/>
          <p:nvPr/>
        </p:nvSpPr>
        <p:spPr>
          <a:xfrm>
            <a:off x="7550021" y="4801657"/>
            <a:ext cx="213000" cy="2130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136" name="Shape 136"/>
          <p:cNvSpPr/>
          <p:nvPr/>
        </p:nvSpPr>
        <p:spPr>
          <a:xfrm>
            <a:off x="7325660" y="4674667"/>
            <a:ext cx="93900" cy="939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137" name="Shape 137"/>
          <p:cNvSpPr/>
          <p:nvPr/>
        </p:nvSpPr>
        <p:spPr>
          <a:xfrm>
            <a:off x="91939" y="2887250"/>
            <a:ext cx="93900" cy="939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138" name="Shape 138"/>
          <p:cNvSpPr/>
          <p:nvPr/>
        </p:nvSpPr>
        <p:spPr>
          <a:xfrm>
            <a:off x="8726411" y="3200064"/>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139" name="Shape 139"/>
          <p:cNvGrpSpPr/>
          <p:nvPr/>
        </p:nvGrpSpPr>
        <p:grpSpPr>
          <a:xfrm>
            <a:off x="8142374" y="4477573"/>
            <a:ext cx="508850" cy="478710"/>
            <a:chOff x="5972700" y="2330200"/>
            <a:chExt cx="411625" cy="387275"/>
          </a:xfrm>
        </p:grpSpPr>
        <p:sp>
          <p:nvSpPr>
            <p:cNvPr id="140" name="Shape 140"/>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1" name="Shape 141"/>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42" name="Shape 142"/>
          <p:cNvGrpSpPr/>
          <p:nvPr/>
        </p:nvGrpSpPr>
        <p:grpSpPr>
          <a:xfrm>
            <a:off x="2139871" y="482539"/>
            <a:ext cx="398657" cy="631920"/>
            <a:chOff x="6718575" y="2318625"/>
            <a:chExt cx="256950" cy="407375"/>
          </a:xfrm>
        </p:grpSpPr>
        <p:sp>
          <p:nvSpPr>
            <p:cNvPr id="143" name="Shape 143"/>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4" name="Shape 144"/>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5" name="Shape 145"/>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6" name="Shape 146"/>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7" name="Shape 147"/>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8" name="Shape 148"/>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9" name="Shape 149"/>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0" name="Shape 150"/>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51" name="Shape 151"/>
          <p:cNvSpPr txBox="1">
            <a:spLocks noGrp="1"/>
          </p:cNvSpPr>
          <p:nvPr>
            <p:ph type="title"/>
          </p:nvPr>
        </p:nvSpPr>
        <p:spPr>
          <a:xfrm>
            <a:off x="144075" y="559475"/>
            <a:ext cx="2142000" cy="26304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52" name="Shape 152"/>
          <p:cNvSpPr txBox="1">
            <a:spLocks noGrp="1"/>
          </p:cNvSpPr>
          <p:nvPr>
            <p:ph type="body" idx="1"/>
          </p:nvPr>
        </p:nvSpPr>
        <p:spPr>
          <a:xfrm>
            <a:off x="2830925" y="1200150"/>
            <a:ext cx="2516400" cy="31203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153" name="Shape 153"/>
          <p:cNvSpPr txBox="1">
            <a:spLocks noGrp="1"/>
          </p:cNvSpPr>
          <p:nvPr>
            <p:ph type="body" idx="2"/>
          </p:nvPr>
        </p:nvSpPr>
        <p:spPr>
          <a:xfrm>
            <a:off x="5651044" y="1200150"/>
            <a:ext cx="2671500" cy="31203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154"/>
        <p:cNvGrpSpPr/>
        <p:nvPr/>
      </p:nvGrpSpPr>
      <p:grpSpPr>
        <a:xfrm>
          <a:off x="0" y="0"/>
          <a:ext cx="0" cy="0"/>
          <a:chOff x="0" y="0"/>
          <a:chExt cx="0" cy="0"/>
        </a:xfrm>
      </p:grpSpPr>
      <p:sp>
        <p:nvSpPr>
          <p:cNvPr id="155" name="Shape 155"/>
          <p:cNvSpPr/>
          <p:nvPr/>
        </p:nvSpPr>
        <p:spPr>
          <a:xfrm>
            <a:off x="407150" y="407075"/>
            <a:ext cx="8329800" cy="4329300"/>
          </a:xfrm>
          <a:prstGeom prst="rect">
            <a:avLst/>
          </a:prstGeom>
          <a:solidFill>
            <a:srgbClr val="DEE9F2"/>
          </a:solidFill>
          <a:ln>
            <a:noFill/>
          </a:ln>
        </p:spPr>
        <p:txBody>
          <a:bodyPr lIns="91425" tIns="91425" rIns="91425" bIns="91425" anchor="ctr" anchorCtr="0">
            <a:noAutofit/>
          </a:bodyPr>
          <a:lstStyle/>
          <a:p>
            <a:pPr lvl="0">
              <a:spcBef>
                <a:spcPts val="0"/>
              </a:spcBef>
              <a:buNone/>
            </a:pPr>
            <a:endParaRPr/>
          </a:p>
        </p:txBody>
      </p:sp>
      <p:sp>
        <p:nvSpPr>
          <p:cNvPr id="156" name="Shape 156"/>
          <p:cNvSpPr/>
          <p:nvPr/>
        </p:nvSpPr>
        <p:spPr>
          <a:xfrm>
            <a:off x="-167025" y="559475"/>
            <a:ext cx="2630400" cy="26304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157" name="Shape 157"/>
          <p:cNvSpPr/>
          <p:nvPr/>
        </p:nvSpPr>
        <p:spPr>
          <a:xfrm>
            <a:off x="1812100" y="271400"/>
            <a:ext cx="1054200" cy="1054200"/>
          </a:xfrm>
          <a:prstGeom prst="ellipse">
            <a:avLst/>
          </a:prstGeom>
          <a:solidFill>
            <a:srgbClr val="FFB600">
              <a:alpha val="79620"/>
            </a:srgbClr>
          </a:solidFill>
          <a:ln>
            <a:noFill/>
          </a:ln>
        </p:spPr>
        <p:txBody>
          <a:bodyPr lIns="91425" tIns="91425" rIns="91425" bIns="91425" anchor="ctr" anchorCtr="0">
            <a:noAutofit/>
          </a:bodyPr>
          <a:lstStyle/>
          <a:p>
            <a:pPr lvl="0">
              <a:spcBef>
                <a:spcPts val="0"/>
              </a:spcBef>
              <a:buNone/>
            </a:pPr>
            <a:endParaRPr/>
          </a:p>
        </p:txBody>
      </p:sp>
      <p:sp>
        <p:nvSpPr>
          <p:cNvPr id="158" name="Shape 158"/>
          <p:cNvSpPr/>
          <p:nvPr/>
        </p:nvSpPr>
        <p:spPr>
          <a:xfrm>
            <a:off x="1704596" y="-129655"/>
            <a:ext cx="300900" cy="3009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159" name="Shape 159"/>
          <p:cNvSpPr/>
          <p:nvPr/>
        </p:nvSpPr>
        <p:spPr>
          <a:xfrm>
            <a:off x="228600" y="2887250"/>
            <a:ext cx="605400" cy="6054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160" name="Shape 160"/>
          <p:cNvSpPr/>
          <p:nvPr/>
        </p:nvSpPr>
        <p:spPr>
          <a:xfrm>
            <a:off x="1522903" y="316284"/>
            <a:ext cx="212999" cy="2130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161" name="Shape 161"/>
          <p:cNvSpPr/>
          <p:nvPr/>
        </p:nvSpPr>
        <p:spPr>
          <a:xfrm>
            <a:off x="7847950" y="4168078"/>
            <a:ext cx="1097700" cy="10977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162" name="Shape 162"/>
          <p:cNvSpPr/>
          <p:nvPr/>
        </p:nvSpPr>
        <p:spPr>
          <a:xfrm>
            <a:off x="8507493" y="2981146"/>
            <a:ext cx="774600" cy="7746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163" name="Shape 163"/>
          <p:cNvSpPr/>
          <p:nvPr/>
        </p:nvSpPr>
        <p:spPr>
          <a:xfrm>
            <a:off x="8094101" y="3973940"/>
            <a:ext cx="413400" cy="4134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164" name="Shape 164"/>
          <p:cNvSpPr/>
          <p:nvPr/>
        </p:nvSpPr>
        <p:spPr>
          <a:xfrm>
            <a:off x="8622048" y="3872635"/>
            <a:ext cx="213000" cy="2130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165" name="Shape 165"/>
          <p:cNvSpPr/>
          <p:nvPr/>
        </p:nvSpPr>
        <p:spPr>
          <a:xfrm>
            <a:off x="7550021" y="4801657"/>
            <a:ext cx="213000" cy="2130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166" name="Shape 166"/>
          <p:cNvSpPr/>
          <p:nvPr/>
        </p:nvSpPr>
        <p:spPr>
          <a:xfrm>
            <a:off x="7325660" y="4674667"/>
            <a:ext cx="93900" cy="939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167" name="Shape 167"/>
          <p:cNvSpPr/>
          <p:nvPr/>
        </p:nvSpPr>
        <p:spPr>
          <a:xfrm>
            <a:off x="91939" y="2887250"/>
            <a:ext cx="93900" cy="939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168" name="Shape 168"/>
          <p:cNvSpPr/>
          <p:nvPr/>
        </p:nvSpPr>
        <p:spPr>
          <a:xfrm>
            <a:off x="8726411" y="3200064"/>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169" name="Shape 169"/>
          <p:cNvGrpSpPr/>
          <p:nvPr/>
        </p:nvGrpSpPr>
        <p:grpSpPr>
          <a:xfrm>
            <a:off x="8142374" y="4477573"/>
            <a:ext cx="508850" cy="478710"/>
            <a:chOff x="5972700" y="2330200"/>
            <a:chExt cx="411625" cy="387275"/>
          </a:xfrm>
        </p:grpSpPr>
        <p:sp>
          <p:nvSpPr>
            <p:cNvPr id="170" name="Shape 170"/>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1" name="Shape 171"/>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72" name="Shape 172"/>
          <p:cNvGrpSpPr/>
          <p:nvPr/>
        </p:nvGrpSpPr>
        <p:grpSpPr>
          <a:xfrm>
            <a:off x="2139871" y="482539"/>
            <a:ext cx="398657" cy="631920"/>
            <a:chOff x="6718575" y="2318625"/>
            <a:chExt cx="256950" cy="407375"/>
          </a:xfrm>
        </p:grpSpPr>
        <p:sp>
          <p:nvSpPr>
            <p:cNvPr id="173" name="Shape 173"/>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4" name="Shape 174"/>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5" name="Shape 175"/>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6" name="Shape 176"/>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7" name="Shape 177"/>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8" name="Shape 178"/>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9" name="Shape 179"/>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0" name="Shape 180"/>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81" name="Shape 181"/>
          <p:cNvSpPr txBox="1">
            <a:spLocks noGrp="1"/>
          </p:cNvSpPr>
          <p:nvPr>
            <p:ph type="title"/>
          </p:nvPr>
        </p:nvSpPr>
        <p:spPr>
          <a:xfrm>
            <a:off x="144075" y="559475"/>
            <a:ext cx="2142000" cy="2630400"/>
          </a:xfrm>
          <a:prstGeom prst="rect">
            <a:avLst/>
          </a:prstGeom>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82" name="Shape 182"/>
          <p:cNvSpPr txBox="1">
            <a:spLocks noGrp="1"/>
          </p:cNvSpPr>
          <p:nvPr>
            <p:ph type="body" idx="1"/>
          </p:nvPr>
        </p:nvSpPr>
        <p:spPr>
          <a:xfrm>
            <a:off x="2683000" y="1428750"/>
            <a:ext cx="1858800" cy="2739300"/>
          </a:xfrm>
          <a:prstGeom prst="rect">
            <a:avLst/>
          </a:prstGeom>
        </p:spPr>
        <p:txBody>
          <a:bodyPr lIns="91425" tIns="91425" rIns="91425" bIns="91425" anchor="t" anchorCtr="0"/>
          <a:lstStyle>
            <a:lvl1pPr lvl="0" rtl="0">
              <a:spcBef>
                <a:spcPts val="0"/>
              </a:spcBef>
              <a:buSzPct val="100000"/>
              <a:defRPr sz="1300"/>
            </a:lvl1pPr>
            <a:lvl2pPr lvl="1" rtl="0">
              <a:spcBef>
                <a:spcPts val="0"/>
              </a:spcBef>
              <a:buSzPct val="100000"/>
              <a:defRPr sz="1300"/>
            </a:lvl2pPr>
            <a:lvl3pPr lvl="2" rtl="0">
              <a:spcBef>
                <a:spcPts val="0"/>
              </a:spcBef>
              <a:buSzPct val="100000"/>
              <a:defRPr sz="1300"/>
            </a:lvl3pPr>
            <a:lvl4pPr lvl="3" rtl="0">
              <a:spcBef>
                <a:spcPts val="0"/>
              </a:spcBef>
              <a:buSzPct val="100000"/>
              <a:defRPr sz="1300"/>
            </a:lvl4pPr>
            <a:lvl5pPr lvl="4" rtl="0">
              <a:spcBef>
                <a:spcPts val="0"/>
              </a:spcBef>
              <a:buSzPct val="100000"/>
              <a:defRPr sz="1300"/>
            </a:lvl5pPr>
            <a:lvl6pPr lvl="5" rtl="0">
              <a:spcBef>
                <a:spcPts val="0"/>
              </a:spcBef>
              <a:buSzPct val="100000"/>
              <a:defRPr sz="1300"/>
            </a:lvl6pPr>
            <a:lvl7pPr lvl="6" rtl="0">
              <a:spcBef>
                <a:spcPts val="0"/>
              </a:spcBef>
              <a:buSzPct val="100000"/>
              <a:defRPr sz="1300"/>
            </a:lvl7pPr>
            <a:lvl8pPr lvl="7" rtl="0">
              <a:spcBef>
                <a:spcPts val="0"/>
              </a:spcBef>
              <a:buSzPct val="100000"/>
              <a:defRPr sz="1300"/>
            </a:lvl8pPr>
            <a:lvl9pPr lvl="8" rtl="0">
              <a:spcBef>
                <a:spcPts val="0"/>
              </a:spcBef>
              <a:buSzPct val="100000"/>
              <a:defRPr sz="1300"/>
            </a:lvl9pPr>
          </a:lstStyle>
          <a:p>
            <a:endParaRPr/>
          </a:p>
        </p:txBody>
      </p:sp>
      <p:sp>
        <p:nvSpPr>
          <p:cNvPr id="183" name="Shape 183"/>
          <p:cNvSpPr txBox="1">
            <a:spLocks noGrp="1"/>
          </p:cNvSpPr>
          <p:nvPr>
            <p:ph type="body" idx="2"/>
          </p:nvPr>
        </p:nvSpPr>
        <p:spPr>
          <a:xfrm>
            <a:off x="4637113" y="1428750"/>
            <a:ext cx="1858800" cy="2739300"/>
          </a:xfrm>
          <a:prstGeom prst="rect">
            <a:avLst/>
          </a:prstGeom>
        </p:spPr>
        <p:txBody>
          <a:bodyPr lIns="91425" tIns="91425" rIns="91425" bIns="91425" anchor="t" anchorCtr="0"/>
          <a:lstStyle>
            <a:lvl1pPr lvl="0" rtl="0">
              <a:spcBef>
                <a:spcPts val="0"/>
              </a:spcBef>
              <a:buSzPct val="100000"/>
              <a:defRPr sz="1300"/>
            </a:lvl1pPr>
            <a:lvl2pPr lvl="1" rtl="0">
              <a:spcBef>
                <a:spcPts val="0"/>
              </a:spcBef>
              <a:buSzPct val="100000"/>
              <a:defRPr sz="1300"/>
            </a:lvl2pPr>
            <a:lvl3pPr lvl="2" rtl="0">
              <a:spcBef>
                <a:spcPts val="0"/>
              </a:spcBef>
              <a:buSzPct val="100000"/>
              <a:defRPr sz="1300"/>
            </a:lvl3pPr>
            <a:lvl4pPr lvl="3" rtl="0">
              <a:spcBef>
                <a:spcPts val="0"/>
              </a:spcBef>
              <a:buSzPct val="100000"/>
              <a:defRPr sz="1300"/>
            </a:lvl4pPr>
            <a:lvl5pPr lvl="4" rtl="0">
              <a:spcBef>
                <a:spcPts val="0"/>
              </a:spcBef>
              <a:buSzPct val="100000"/>
              <a:defRPr sz="1300"/>
            </a:lvl5pPr>
            <a:lvl6pPr lvl="5" rtl="0">
              <a:spcBef>
                <a:spcPts val="0"/>
              </a:spcBef>
              <a:buSzPct val="100000"/>
              <a:defRPr sz="1300"/>
            </a:lvl6pPr>
            <a:lvl7pPr lvl="6" rtl="0">
              <a:spcBef>
                <a:spcPts val="0"/>
              </a:spcBef>
              <a:buSzPct val="100000"/>
              <a:defRPr sz="1300"/>
            </a:lvl7pPr>
            <a:lvl8pPr lvl="7" rtl="0">
              <a:spcBef>
                <a:spcPts val="0"/>
              </a:spcBef>
              <a:buSzPct val="100000"/>
              <a:defRPr sz="1300"/>
            </a:lvl8pPr>
            <a:lvl9pPr lvl="8" rtl="0">
              <a:spcBef>
                <a:spcPts val="0"/>
              </a:spcBef>
              <a:buSzPct val="100000"/>
              <a:defRPr sz="1300"/>
            </a:lvl9pPr>
          </a:lstStyle>
          <a:p>
            <a:endParaRPr/>
          </a:p>
        </p:txBody>
      </p:sp>
      <p:sp>
        <p:nvSpPr>
          <p:cNvPr id="184" name="Shape 184"/>
          <p:cNvSpPr txBox="1">
            <a:spLocks noGrp="1"/>
          </p:cNvSpPr>
          <p:nvPr>
            <p:ph type="body" idx="3"/>
          </p:nvPr>
        </p:nvSpPr>
        <p:spPr>
          <a:xfrm>
            <a:off x="6591227" y="1428750"/>
            <a:ext cx="1858800" cy="2739300"/>
          </a:xfrm>
          <a:prstGeom prst="rect">
            <a:avLst/>
          </a:prstGeom>
        </p:spPr>
        <p:txBody>
          <a:bodyPr lIns="91425" tIns="91425" rIns="91425" bIns="91425" anchor="t" anchorCtr="0"/>
          <a:lstStyle>
            <a:lvl1pPr lvl="0" rtl="0">
              <a:spcBef>
                <a:spcPts val="0"/>
              </a:spcBef>
              <a:buSzPct val="100000"/>
              <a:defRPr sz="1300"/>
            </a:lvl1pPr>
            <a:lvl2pPr lvl="1" rtl="0">
              <a:spcBef>
                <a:spcPts val="0"/>
              </a:spcBef>
              <a:buSzPct val="100000"/>
              <a:defRPr sz="1300"/>
            </a:lvl2pPr>
            <a:lvl3pPr lvl="2" rtl="0">
              <a:spcBef>
                <a:spcPts val="0"/>
              </a:spcBef>
              <a:buSzPct val="100000"/>
              <a:defRPr sz="1300"/>
            </a:lvl3pPr>
            <a:lvl4pPr lvl="3" rtl="0">
              <a:spcBef>
                <a:spcPts val="0"/>
              </a:spcBef>
              <a:buSzPct val="100000"/>
              <a:defRPr sz="1300"/>
            </a:lvl4pPr>
            <a:lvl5pPr lvl="4" rtl="0">
              <a:spcBef>
                <a:spcPts val="0"/>
              </a:spcBef>
              <a:buSzPct val="100000"/>
              <a:defRPr sz="1300"/>
            </a:lvl5pPr>
            <a:lvl6pPr lvl="5" rtl="0">
              <a:spcBef>
                <a:spcPts val="0"/>
              </a:spcBef>
              <a:buSzPct val="100000"/>
              <a:defRPr sz="1300"/>
            </a:lvl6pPr>
            <a:lvl7pPr lvl="6" rtl="0">
              <a:spcBef>
                <a:spcPts val="0"/>
              </a:spcBef>
              <a:buSzPct val="100000"/>
              <a:defRPr sz="1300"/>
            </a:lvl7pPr>
            <a:lvl8pPr lvl="7" rtl="0">
              <a:spcBef>
                <a:spcPts val="0"/>
              </a:spcBef>
              <a:buSzPct val="100000"/>
              <a:defRPr sz="1300"/>
            </a:lvl8pPr>
            <a:lvl9pPr lvl="8" rtl="0">
              <a:spcBef>
                <a:spcPts val="0"/>
              </a:spcBef>
              <a:buSzPct val="100000"/>
              <a:defRPr sz="13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85"/>
        <p:cNvGrpSpPr/>
        <p:nvPr/>
      </p:nvGrpSpPr>
      <p:grpSpPr>
        <a:xfrm>
          <a:off x="0" y="0"/>
          <a:ext cx="0" cy="0"/>
          <a:chOff x="0" y="0"/>
          <a:chExt cx="0" cy="0"/>
        </a:xfrm>
      </p:grpSpPr>
      <p:sp>
        <p:nvSpPr>
          <p:cNvPr id="186" name="Shape 186"/>
          <p:cNvSpPr/>
          <p:nvPr/>
        </p:nvSpPr>
        <p:spPr>
          <a:xfrm>
            <a:off x="407150" y="407075"/>
            <a:ext cx="8329800" cy="4329300"/>
          </a:xfrm>
          <a:prstGeom prst="rect">
            <a:avLst/>
          </a:prstGeom>
          <a:solidFill>
            <a:srgbClr val="DEE9F2"/>
          </a:solidFill>
          <a:ln>
            <a:noFill/>
          </a:ln>
        </p:spPr>
        <p:txBody>
          <a:bodyPr lIns="91425" tIns="91425" rIns="91425" bIns="91425" anchor="ctr" anchorCtr="0">
            <a:noAutofit/>
          </a:bodyPr>
          <a:lstStyle/>
          <a:p>
            <a:pPr lvl="0">
              <a:spcBef>
                <a:spcPts val="0"/>
              </a:spcBef>
              <a:buNone/>
            </a:pPr>
            <a:endParaRPr/>
          </a:p>
        </p:txBody>
      </p:sp>
      <p:sp>
        <p:nvSpPr>
          <p:cNvPr id="187" name="Shape 187"/>
          <p:cNvSpPr/>
          <p:nvPr/>
        </p:nvSpPr>
        <p:spPr>
          <a:xfrm>
            <a:off x="-167025" y="559475"/>
            <a:ext cx="2630400" cy="26304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188" name="Shape 188"/>
          <p:cNvSpPr/>
          <p:nvPr/>
        </p:nvSpPr>
        <p:spPr>
          <a:xfrm>
            <a:off x="1812100" y="271400"/>
            <a:ext cx="1054200" cy="1054200"/>
          </a:xfrm>
          <a:prstGeom prst="ellipse">
            <a:avLst/>
          </a:prstGeom>
          <a:solidFill>
            <a:srgbClr val="FFB600">
              <a:alpha val="79620"/>
            </a:srgbClr>
          </a:solidFill>
          <a:ln>
            <a:noFill/>
          </a:ln>
        </p:spPr>
        <p:txBody>
          <a:bodyPr lIns="91425" tIns="91425" rIns="91425" bIns="91425" anchor="ctr" anchorCtr="0">
            <a:noAutofit/>
          </a:bodyPr>
          <a:lstStyle/>
          <a:p>
            <a:pPr lvl="0">
              <a:spcBef>
                <a:spcPts val="0"/>
              </a:spcBef>
              <a:buNone/>
            </a:pPr>
            <a:endParaRPr/>
          </a:p>
        </p:txBody>
      </p:sp>
      <p:sp>
        <p:nvSpPr>
          <p:cNvPr id="189" name="Shape 189"/>
          <p:cNvSpPr/>
          <p:nvPr/>
        </p:nvSpPr>
        <p:spPr>
          <a:xfrm>
            <a:off x="1704596" y="-129655"/>
            <a:ext cx="300900" cy="3009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190" name="Shape 190"/>
          <p:cNvSpPr/>
          <p:nvPr/>
        </p:nvSpPr>
        <p:spPr>
          <a:xfrm>
            <a:off x="228600" y="2887250"/>
            <a:ext cx="605400" cy="6054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191" name="Shape 191"/>
          <p:cNvSpPr/>
          <p:nvPr/>
        </p:nvSpPr>
        <p:spPr>
          <a:xfrm>
            <a:off x="1522903" y="316284"/>
            <a:ext cx="212999" cy="2130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192" name="Shape 192"/>
          <p:cNvSpPr/>
          <p:nvPr/>
        </p:nvSpPr>
        <p:spPr>
          <a:xfrm>
            <a:off x="7847950" y="4168078"/>
            <a:ext cx="1097700" cy="10977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193" name="Shape 193"/>
          <p:cNvSpPr/>
          <p:nvPr/>
        </p:nvSpPr>
        <p:spPr>
          <a:xfrm>
            <a:off x="8507493" y="2981146"/>
            <a:ext cx="774600" cy="7746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194" name="Shape 194"/>
          <p:cNvSpPr/>
          <p:nvPr/>
        </p:nvSpPr>
        <p:spPr>
          <a:xfrm>
            <a:off x="8094101" y="3973940"/>
            <a:ext cx="413400" cy="4134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195" name="Shape 195"/>
          <p:cNvSpPr/>
          <p:nvPr/>
        </p:nvSpPr>
        <p:spPr>
          <a:xfrm>
            <a:off x="8622048" y="3872635"/>
            <a:ext cx="213000" cy="2130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196" name="Shape 196"/>
          <p:cNvSpPr/>
          <p:nvPr/>
        </p:nvSpPr>
        <p:spPr>
          <a:xfrm>
            <a:off x="7550021" y="4801657"/>
            <a:ext cx="213000" cy="2130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197" name="Shape 197"/>
          <p:cNvSpPr/>
          <p:nvPr/>
        </p:nvSpPr>
        <p:spPr>
          <a:xfrm>
            <a:off x="7325660" y="4674667"/>
            <a:ext cx="93900" cy="939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198" name="Shape 198"/>
          <p:cNvSpPr/>
          <p:nvPr/>
        </p:nvSpPr>
        <p:spPr>
          <a:xfrm>
            <a:off x="91939" y="2887250"/>
            <a:ext cx="93900" cy="939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199" name="Shape 199"/>
          <p:cNvSpPr/>
          <p:nvPr/>
        </p:nvSpPr>
        <p:spPr>
          <a:xfrm>
            <a:off x="8726411" y="3200064"/>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200" name="Shape 200"/>
          <p:cNvGrpSpPr/>
          <p:nvPr/>
        </p:nvGrpSpPr>
        <p:grpSpPr>
          <a:xfrm>
            <a:off x="8142374" y="4477573"/>
            <a:ext cx="508850" cy="478710"/>
            <a:chOff x="5972700" y="2330200"/>
            <a:chExt cx="411625" cy="387275"/>
          </a:xfrm>
        </p:grpSpPr>
        <p:sp>
          <p:nvSpPr>
            <p:cNvPr id="201" name="Shape 201"/>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2" name="Shape 202"/>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03" name="Shape 203"/>
          <p:cNvGrpSpPr/>
          <p:nvPr/>
        </p:nvGrpSpPr>
        <p:grpSpPr>
          <a:xfrm>
            <a:off x="2139871" y="482539"/>
            <a:ext cx="398657" cy="631920"/>
            <a:chOff x="6718575" y="2318625"/>
            <a:chExt cx="256950" cy="407375"/>
          </a:xfrm>
        </p:grpSpPr>
        <p:sp>
          <p:nvSpPr>
            <p:cNvPr id="204" name="Shape 204"/>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5" name="Shape 205"/>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6" name="Shape 206"/>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7" name="Shape 207"/>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8" name="Shape 208"/>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9" name="Shape 209"/>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0" name="Shape 210"/>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1" name="Shape 211"/>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12" name="Shape 212"/>
          <p:cNvSpPr txBox="1">
            <a:spLocks noGrp="1"/>
          </p:cNvSpPr>
          <p:nvPr>
            <p:ph type="title"/>
          </p:nvPr>
        </p:nvSpPr>
        <p:spPr>
          <a:xfrm>
            <a:off x="144075" y="559475"/>
            <a:ext cx="2142000" cy="26304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aption">
    <p:spTree>
      <p:nvGrpSpPr>
        <p:cNvPr id="1" name="Shape 213"/>
        <p:cNvGrpSpPr/>
        <p:nvPr/>
      </p:nvGrpSpPr>
      <p:grpSpPr>
        <a:xfrm>
          <a:off x="0" y="0"/>
          <a:ext cx="0" cy="0"/>
          <a:chOff x="0" y="0"/>
          <a:chExt cx="0" cy="0"/>
        </a:xfrm>
      </p:grpSpPr>
      <p:sp>
        <p:nvSpPr>
          <p:cNvPr id="214" name="Shape 214"/>
          <p:cNvSpPr/>
          <p:nvPr/>
        </p:nvSpPr>
        <p:spPr>
          <a:xfrm>
            <a:off x="407150" y="407075"/>
            <a:ext cx="8329800" cy="4329300"/>
          </a:xfrm>
          <a:prstGeom prst="rect">
            <a:avLst/>
          </a:prstGeom>
          <a:solidFill>
            <a:srgbClr val="DEE9F2"/>
          </a:solidFill>
          <a:ln>
            <a:noFill/>
          </a:ln>
        </p:spPr>
        <p:txBody>
          <a:bodyPr lIns="91425" tIns="91425" rIns="91425" bIns="91425" anchor="ctr" anchorCtr="0">
            <a:noAutofit/>
          </a:bodyPr>
          <a:lstStyle/>
          <a:p>
            <a:pPr lvl="0">
              <a:spcBef>
                <a:spcPts val="0"/>
              </a:spcBef>
              <a:buNone/>
            </a:pPr>
            <a:endParaRPr/>
          </a:p>
        </p:txBody>
      </p:sp>
      <p:sp>
        <p:nvSpPr>
          <p:cNvPr id="215" name="Shape 215"/>
          <p:cNvSpPr/>
          <p:nvPr/>
        </p:nvSpPr>
        <p:spPr>
          <a:xfrm>
            <a:off x="794199" y="78224"/>
            <a:ext cx="141600" cy="1416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216" name="Shape 216"/>
          <p:cNvSpPr/>
          <p:nvPr/>
        </p:nvSpPr>
        <p:spPr>
          <a:xfrm>
            <a:off x="-140399" y="150205"/>
            <a:ext cx="1097700" cy="10977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217" name="Shape 217"/>
          <p:cNvSpPr/>
          <p:nvPr/>
        </p:nvSpPr>
        <p:spPr>
          <a:xfrm>
            <a:off x="8079300" y="377625"/>
            <a:ext cx="879300" cy="8793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218" name="Shape 218"/>
          <p:cNvSpPr/>
          <p:nvPr/>
        </p:nvSpPr>
        <p:spPr>
          <a:xfrm>
            <a:off x="696550" y="917625"/>
            <a:ext cx="336899" cy="3369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219" name="Shape 219"/>
          <p:cNvSpPr/>
          <p:nvPr/>
        </p:nvSpPr>
        <p:spPr>
          <a:xfrm>
            <a:off x="8924303" y="119380"/>
            <a:ext cx="292800" cy="292799"/>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220" name="Shape 220"/>
          <p:cNvSpPr/>
          <p:nvPr/>
        </p:nvSpPr>
        <p:spPr>
          <a:xfrm>
            <a:off x="7724346" y="767107"/>
            <a:ext cx="213000" cy="212999"/>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221" name="Shape 221"/>
          <p:cNvSpPr/>
          <p:nvPr/>
        </p:nvSpPr>
        <p:spPr>
          <a:xfrm>
            <a:off x="8923937" y="451941"/>
            <a:ext cx="93900" cy="939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222" name="Shape 222"/>
          <p:cNvSpPr/>
          <p:nvPr/>
        </p:nvSpPr>
        <p:spPr>
          <a:xfrm>
            <a:off x="528659" y="-124723"/>
            <a:ext cx="213000" cy="2130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223" name="Shape 223"/>
          <p:cNvSpPr/>
          <p:nvPr/>
        </p:nvSpPr>
        <p:spPr>
          <a:xfrm>
            <a:off x="8327787" y="626113"/>
            <a:ext cx="382243" cy="382243"/>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224" name="Shape 224"/>
          <p:cNvGrpSpPr/>
          <p:nvPr/>
        </p:nvGrpSpPr>
        <p:grpSpPr>
          <a:xfrm>
            <a:off x="154024" y="438903"/>
            <a:ext cx="508850" cy="478710"/>
            <a:chOff x="5972700" y="2330200"/>
            <a:chExt cx="411625" cy="387275"/>
          </a:xfrm>
        </p:grpSpPr>
        <p:sp>
          <p:nvSpPr>
            <p:cNvPr id="225" name="Shape 225"/>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6" name="Shape 226"/>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27" name="Shape 227"/>
          <p:cNvSpPr txBox="1">
            <a:spLocks noGrp="1"/>
          </p:cNvSpPr>
          <p:nvPr>
            <p:ph type="body" idx="1"/>
          </p:nvPr>
        </p:nvSpPr>
        <p:spPr>
          <a:xfrm>
            <a:off x="457200" y="4177709"/>
            <a:ext cx="8229600" cy="519600"/>
          </a:xfrm>
          <a:prstGeom prst="rect">
            <a:avLst/>
          </a:prstGeom>
        </p:spPr>
        <p:txBody>
          <a:bodyPr lIns="91425" tIns="91425" rIns="91425" bIns="91425" anchor="t" anchorCtr="0"/>
          <a:lstStyle>
            <a:lvl1pPr lvl="0" algn="ctr">
              <a:spcBef>
                <a:spcPts val="360"/>
              </a:spcBef>
              <a:buSzPct val="100000"/>
              <a:buNone/>
              <a:defRPr sz="1400"/>
            </a:lvl1pPr>
          </a:lstStyle>
          <a:p>
            <a:endParaRPr/>
          </a:p>
        </p:txBody>
      </p:sp>
      <p:sp>
        <p:nvSpPr>
          <p:cNvPr id="228" name="Shape 228"/>
          <p:cNvSpPr/>
          <p:nvPr/>
        </p:nvSpPr>
        <p:spPr>
          <a:xfrm>
            <a:off x="7720375" y="103875"/>
            <a:ext cx="626400" cy="626400"/>
          </a:xfrm>
          <a:prstGeom prst="ellipse">
            <a:avLst/>
          </a:prstGeom>
          <a:solidFill>
            <a:srgbClr val="FFB600">
              <a:alpha val="79620"/>
            </a:srgbClr>
          </a:solidFill>
          <a:ln>
            <a:noFill/>
          </a:ln>
        </p:spPr>
        <p:txBody>
          <a:bodyPr lIns="91425" tIns="91425" rIns="91425" bIns="91425" anchor="ctr" anchorCtr="0">
            <a:noAutofit/>
          </a:bodyPr>
          <a:lstStyle/>
          <a:p>
            <a:pPr lvl="0">
              <a:spcBef>
                <a:spcPts val="0"/>
              </a:spcBef>
              <a:buNone/>
            </a:pPr>
            <a:endParaRPr/>
          </a:p>
        </p:txBody>
      </p:sp>
      <p:grpSp>
        <p:nvGrpSpPr>
          <p:cNvPr id="229" name="Shape 229"/>
          <p:cNvGrpSpPr/>
          <p:nvPr/>
        </p:nvGrpSpPr>
        <p:grpSpPr>
          <a:xfrm>
            <a:off x="7915421" y="229147"/>
            <a:ext cx="236882" cy="375436"/>
            <a:chOff x="6718575" y="2318625"/>
            <a:chExt cx="256950" cy="407375"/>
          </a:xfrm>
        </p:grpSpPr>
        <p:sp>
          <p:nvSpPr>
            <p:cNvPr id="230" name="Shape 230"/>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1" name="Shape 231"/>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2" name="Shape 232"/>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3" name="Shape 233"/>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4" name="Shape 234"/>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5" name="Shape 235"/>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6" name="Shape 236"/>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7" name="Shape 237"/>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38"/>
        <p:cNvGrpSpPr/>
        <p:nvPr/>
      </p:nvGrpSpPr>
      <p:grpSpPr>
        <a:xfrm>
          <a:off x="0" y="0"/>
          <a:ext cx="0" cy="0"/>
          <a:chOff x="0" y="0"/>
          <a:chExt cx="0" cy="0"/>
        </a:xfrm>
      </p:grpSpPr>
      <p:sp>
        <p:nvSpPr>
          <p:cNvPr id="239" name="Shape 239"/>
          <p:cNvSpPr/>
          <p:nvPr/>
        </p:nvSpPr>
        <p:spPr>
          <a:xfrm>
            <a:off x="407150" y="407075"/>
            <a:ext cx="8329800" cy="4329300"/>
          </a:xfrm>
          <a:prstGeom prst="rect">
            <a:avLst/>
          </a:prstGeom>
          <a:solidFill>
            <a:srgbClr val="DEE9F2"/>
          </a:solidFill>
          <a:ln>
            <a:noFill/>
          </a:ln>
        </p:spPr>
        <p:txBody>
          <a:bodyPr lIns="91425" tIns="91425" rIns="91425" bIns="91425" anchor="ctr" anchorCtr="0">
            <a:noAutofit/>
          </a:bodyPr>
          <a:lstStyle/>
          <a:p>
            <a:pPr lvl="0">
              <a:spcBef>
                <a:spcPts val="0"/>
              </a:spcBef>
              <a:buNone/>
            </a:pPr>
            <a:endParaRPr/>
          </a:p>
        </p:txBody>
      </p:sp>
      <p:sp>
        <p:nvSpPr>
          <p:cNvPr id="240" name="Shape 240"/>
          <p:cNvSpPr/>
          <p:nvPr/>
        </p:nvSpPr>
        <p:spPr>
          <a:xfrm>
            <a:off x="-117275" y="847256"/>
            <a:ext cx="605400" cy="6054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241" name="Shape 241"/>
          <p:cNvSpPr/>
          <p:nvPr/>
        </p:nvSpPr>
        <p:spPr>
          <a:xfrm>
            <a:off x="217850" y="171250"/>
            <a:ext cx="1054200" cy="1054200"/>
          </a:xfrm>
          <a:prstGeom prst="ellipse">
            <a:avLst/>
          </a:prstGeom>
          <a:solidFill>
            <a:srgbClr val="FFB600">
              <a:alpha val="79620"/>
            </a:srgbClr>
          </a:solidFill>
          <a:ln>
            <a:noFill/>
          </a:ln>
        </p:spPr>
        <p:txBody>
          <a:bodyPr lIns="91425" tIns="91425" rIns="91425" bIns="91425" anchor="ctr" anchorCtr="0">
            <a:noAutofit/>
          </a:bodyPr>
          <a:lstStyle/>
          <a:p>
            <a:pPr lvl="0">
              <a:spcBef>
                <a:spcPts val="0"/>
              </a:spcBef>
              <a:buNone/>
            </a:pPr>
            <a:endParaRPr/>
          </a:p>
        </p:txBody>
      </p:sp>
      <p:sp>
        <p:nvSpPr>
          <p:cNvPr id="242" name="Shape 242"/>
          <p:cNvSpPr/>
          <p:nvPr/>
        </p:nvSpPr>
        <p:spPr>
          <a:xfrm>
            <a:off x="1156975" y="-137273"/>
            <a:ext cx="398700" cy="398699"/>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243" name="Shape 243"/>
          <p:cNvSpPr/>
          <p:nvPr/>
        </p:nvSpPr>
        <p:spPr>
          <a:xfrm>
            <a:off x="1397225" y="337513"/>
            <a:ext cx="136800" cy="1368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244" name="Shape 244"/>
          <p:cNvSpPr/>
          <p:nvPr/>
        </p:nvSpPr>
        <p:spPr>
          <a:xfrm>
            <a:off x="488128" y="1334484"/>
            <a:ext cx="213000" cy="2130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245" name="Shape 245"/>
          <p:cNvSpPr/>
          <p:nvPr/>
        </p:nvSpPr>
        <p:spPr>
          <a:xfrm>
            <a:off x="7847950" y="4168078"/>
            <a:ext cx="1097700" cy="10977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246" name="Shape 246"/>
          <p:cNvSpPr/>
          <p:nvPr/>
        </p:nvSpPr>
        <p:spPr>
          <a:xfrm>
            <a:off x="8507493" y="2981146"/>
            <a:ext cx="774600" cy="774600"/>
          </a:xfrm>
          <a:prstGeom prst="ellipse">
            <a:avLst/>
          </a:prstGeom>
          <a:solidFill>
            <a:srgbClr val="FC4067"/>
          </a:solidFill>
          <a:ln>
            <a:noFill/>
          </a:ln>
        </p:spPr>
        <p:txBody>
          <a:bodyPr lIns="91425" tIns="91425" rIns="91425" bIns="91425" anchor="ctr" anchorCtr="0">
            <a:noAutofit/>
          </a:bodyPr>
          <a:lstStyle/>
          <a:p>
            <a:pPr lvl="0">
              <a:spcBef>
                <a:spcPts val="0"/>
              </a:spcBef>
              <a:buNone/>
            </a:pPr>
            <a:endParaRPr/>
          </a:p>
        </p:txBody>
      </p:sp>
      <p:sp>
        <p:nvSpPr>
          <p:cNvPr id="247" name="Shape 247"/>
          <p:cNvSpPr/>
          <p:nvPr/>
        </p:nvSpPr>
        <p:spPr>
          <a:xfrm>
            <a:off x="8094101" y="3973940"/>
            <a:ext cx="413400" cy="413400"/>
          </a:xfrm>
          <a:prstGeom prst="ellipse">
            <a:avLst/>
          </a:prstGeom>
          <a:solidFill>
            <a:srgbClr val="FC4540">
              <a:alpha val="78850"/>
            </a:srgbClr>
          </a:solidFill>
          <a:ln>
            <a:noFill/>
          </a:ln>
        </p:spPr>
        <p:txBody>
          <a:bodyPr lIns="91425" tIns="91425" rIns="91425" bIns="91425" anchor="ctr" anchorCtr="0">
            <a:noAutofit/>
          </a:bodyPr>
          <a:lstStyle/>
          <a:p>
            <a:pPr lvl="0">
              <a:spcBef>
                <a:spcPts val="0"/>
              </a:spcBef>
              <a:buNone/>
            </a:pPr>
            <a:endParaRPr/>
          </a:p>
        </p:txBody>
      </p:sp>
      <p:sp>
        <p:nvSpPr>
          <p:cNvPr id="248" name="Shape 248"/>
          <p:cNvSpPr/>
          <p:nvPr/>
        </p:nvSpPr>
        <p:spPr>
          <a:xfrm>
            <a:off x="8622048" y="3872635"/>
            <a:ext cx="213000" cy="213000"/>
          </a:xfrm>
          <a:prstGeom prst="ellipse">
            <a:avLst/>
          </a:prstGeom>
          <a:solidFill>
            <a:srgbClr val="FF9755"/>
          </a:solidFill>
          <a:ln>
            <a:noFill/>
          </a:ln>
        </p:spPr>
        <p:txBody>
          <a:bodyPr lIns="91425" tIns="91425" rIns="91425" bIns="91425" anchor="ctr" anchorCtr="0">
            <a:noAutofit/>
          </a:bodyPr>
          <a:lstStyle/>
          <a:p>
            <a:pPr lvl="0">
              <a:spcBef>
                <a:spcPts val="0"/>
              </a:spcBef>
              <a:buNone/>
            </a:pPr>
            <a:endParaRPr/>
          </a:p>
        </p:txBody>
      </p:sp>
      <p:sp>
        <p:nvSpPr>
          <p:cNvPr id="249" name="Shape 249"/>
          <p:cNvSpPr/>
          <p:nvPr/>
        </p:nvSpPr>
        <p:spPr>
          <a:xfrm>
            <a:off x="7550021" y="4801657"/>
            <a:ext cx="213000" cy="213000"/>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250" name="Shape 250"/>
          <p:cNvSpPr/>
          <p:nvPr/>
        </p:nvSpPr>
        <p:spPr>
          <a:xfrm>
            <a:off x="7325660" y="4674667"/>
            <a:ext cx="93900" cy="93900"/>
          </a:xfrm>
          <a:prstGeom prst="ellipse">
            <a:avLst/>
          </a:prstGeom>
          <a:solidFill>
            <a:srgbClr val="02BDC7"/>
          </a:solidFill>
          <a:ln>
            <a:noFill/>
          </a:ln>
        </p:spPr>
        <p:txBody>
          <a:bodyPr lIns="91425" tIns="91425" rIns="91425" bIns="91425" anchor="ctr" anchorCtr="0">
            <a:noAutofit/>
          </a:bodyPr>
          <a:lstStyle/>
          <a:p>
            <a:pPr lvl="0">
              <a:spcBef>
                <a:spcPts val="0"/>
              </a:spcBef>
              <a:buNone/>
            </a:pPr>
            <a:endParaRPr/>
          </a:p>
        </p:txBody>
      </p:sp>
      <p:sp>
        <p:nvSpPr>
          <p:cNvPr id="251" name="Shape 251"/>
          <p:cNvSpPr/>
          <p:nvPr/>
        </p:nvSpPr>
        <p:spPr>
          <a:xfrm>
            <a:off x="258289" y="1577100"/>
            <a:ext cx="93900" cy="93899"/>
          </a:xfrm>
          <a:prstGeom prst="ellipse">
            <a:avLst/>
          </a:prstGeom>
          <a:solidFill>
            <a:srgbClr val="FFB600"/>
          </a:solidFill>
          <a:ln>
            <a:noFill/>
          </a:ln>
        </p:spPr>
        <p:txBody>
          <a:bodyPr lIns="91425" tIns="91425" rIns="91425" bIns="91425" anchor="ctr" anchorCtr="0">
            <a:noAutofit/>
          </a:bodyPr>
          <a:lstStyle/>
          <a:p>
            <a:pPr lvl="0">
              <a:spcBef>
                <a:spcPts val="0"/>
              </a:spcBef>
              <a:buNone/>
            </a:pPr>
            <a:endParaRPr/>
          </a:p>
        </p:txBody>
      </p:sp>
      <p:sp>
        <p:nvSpPr>
          <p:cNvPr id="252" name="Shape 252"/>
          <p:cNvSpPr/>
          <p:nvPr/>
        </p:nvSpPr>
        <p:spPr>
          <a:xfrm>
            <a:off x="8726411" y="3200064"/>
            <a:ext cx="336767" cy="336767"/>
          </a:xfrm>
          <a:custGeom>
            <a:avLst/>
            <a:gdLst/>
            <a:ahLst/>
            <a:cxnLst/>
            <a:rect l="0" t="0" r="0" b="0"/>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253" name="Shape 253"/>
          <p:cNvGrpSpPr/>
          <p:nvPr/>
        </p:nvGrpSpPr>
        <p:grpSpPr>
          <a:xfrm>
            <a:off x="8142374" y="4477573"/>
            <a:ext cx="508850" cy="478710"/>
            <a:chOff x="5972700" y="2330200"/>
            <a:chExt cx="411625" cy="387275"/>
          </a:xfrm>
        </p:grpSpPr>
        <p:sp>
          <p:nvSpPr>
            <p:cNvPr id="254" name="Shape 254"/>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5" name="Shape 255"/>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56" name="Shape 256"/>
          <p:cNvGrpSpPr/>
          <p:nvPr/>
        </p:nvGrpSpPr>
        <p:grpSpPr>
          <a:xfrm>
            <a:off x="545621" y="382389"/>
            <a:ext cx="398657" cy="631920"/>
            <a:chOff x="6718575" y="2318625"/>
            <a:chExt cx="256950" cy="407375"/>
          </a:xfrm>
        </p:grpSpPr>
        <p:sp>
          <p:nvSpPr>
            <p:cNvPr id="257" name="Shape 257"/>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8" name="Shape 258"/>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9" name="Shape 259"/>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0" name="Shape 260"/>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1" name="Shape 261"/>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2" name="Shape 262"/>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3" name="Shape 263"/>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4" name="Shape 264"/>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02BDC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Shape 6"/>
          <p:cNvSpPr txBox="1">
            <a:spLocks noGrp="1"/>
          </p:cNvSpPr>
          <p:nvPr>
            <p:ph type="body" idx="1"/>
          </p:nvPr>
        </p:nvSpPr>
        <p:spPr>
          <a:xfrm>
            <a:off x="2901875" y="1033400"/>
            <a:ext cx="5292300" cy="3267300"/>
          </a:xfrm>
          <a:prstGeom prst="rect">
            <a:avLst/>
          </a:prstGeom>
          <a:noFill/>
          <a:ln>
            <a:noFill/>
          </a:ln>
        </p:spPr>
        <p:txBody>
          <a:bodyPr lIns="91425" tIns="91425" rIns="91425" bIns="91425" anchor="t" anchorCtr="0"/>
          <a:lstStyle>
            <a:lvl1pPr lvl="0">
              <a:spcBef>
                <a:spcPts val="60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1pPr>
            <a:lvl2pPr lvl="1">
              <a:spcBef>
                <a:spcPts val="48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2pPr>
            <a:lvl3pPr lvl="2">
              <a:spcBef>
                <a:spcPts val="48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3pPr>
            <a:lvl4pPr lvl="3">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4pPr>
            <a:lvl5pPr lvl="4">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5pPr>
            <a:lvl6pPr lvl="5">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6pPr>
            <a:lvl7pPr lvl="6">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7pPr>
            <a:lvl8pPr lvl="7">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8pPr>
            <a:lvl9pPr lvl="8">
              <a:spcBef>
                <a:spcPts val="360"/>
              </a:spcBef>
              <a:spcAft>
                <a:spcPts val="1000"/>
              </a:spcAft>
              <a:buClr>
                <a:srgbClr val="A6BCC9"/>
              </a:buClr>
              <a:buSzPct val="100000"/>
              <a:buFont typeface="Lato Light"/>
              <a:buChar char="◦"/>
              <a:defRPr sz="2000">
                <a:solidFill>
                  <a:srgbClr val="4A5C65"/>
                </a:solidFill>
                <a:latin typeface="Lato Light"/>
                <a:ea typeface="Lato Light"/>
                <a:cs typeface="Lato Light"/>
                <a:sym typeface="Lato Light"/>
              </a:defRPr>
            </a:lvl9pPr>
          </a:lstStyle>
          <a:p>
            <a:endParaRPr/>
          </a:p>
        </p:txBody>
      </p:sp>
      <p:sp>
        <p:nvSpPr>
          <p:cNvPr id="7" name="Shape 7"/>
          <p:cNvSpPr txBox="1">
            <a:spLocks noGrp="1"/>
          </p:cNvSpPr>
          <p:nvPr>
            <p:ph type="title"/>
          </p:nvPr>
        </p:nvSpPr>
        <p:spPr>
          <a:xfrm>
            <a:off x="144075" y="559475"/>
            <a:ext cx="2142000" cy="26304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1pPr>
            <a:lvl2pPr lvl="1">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2pPr>
            <a:lvl3pPr lvl="2">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3pPr>
            <a:lvl4pPr lvl="3">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4pPr>
            <a:lvl5pPr lvl="4">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5pPr>
            <a:lvl6pPr lvl="5">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6pPr>
            <a:lvl7pPr lvl="6">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7pPr>
            <a:lvl8pPr lvl="7">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8pPr>
            <a:lvl9pPr lvl="8">
              <a:spcBef>
                <a:spcPts val="0"/>
              </a:spcBef>
              <a:buClr>
                <a:srgbClr val="FFFFFF"/>
              </a:buClr>
              <a:buSzPct val="100000"/>
              <a:buFont typeface="Roboto Slab Light"/>
              <a:buNone/>
              <a:defRPr sz="2000">
                <a:solidFill>
                  <a:srgbClr val="FFFFFF"/>
                </a:solidFill>
                <a:latin typeface="Roboto Slab Light"/>
                <a:ea typeface="Roboto Slab Light"/>
                <a:cs typeface="Roboto Slab Light"/>
                <a:sym typeface="Roboto Slab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ctrTitle"/>
          </p:nvPr>
        </p:nvSpPr>
        <p:spPr>
          <a:xfrm>
            <a:off x="2757250" y="885150"/>
            <a:ext cx="3629400" cy="3220800"/>
          </a:xfrm>
          <a:prstGeom prst="rect">
            <a:avLst/>
          </a:prstGeom>
        </p:spPr>
        <p:txBody>
          <a:bodyPr lIns="91425" tIns="91425" rIns="91425" bIns="91425" anchor="ctr" anchorCtr="0">
            <a:noAutofit/>
          </a:bodyPr>
          <a:lstStyle/>
          <a:p>
            <a:pPr lvl="0">
              <a:spcBef>
                <a:spcPts val="0"/>
              </a:spcBef>
              <a:buNone/>
            </a:pPr>
            <a:r>
              <a:rPr lang="en"/>
              <a:t>Creating </a:t>
            </a:r>
            <a:r>
              <a:rPr lang="en" b="1" u="sng">
                <a:latin typeface="Roboto Slab"/>
                <a:ea typeface="Roboto Slab"/>
                <a:cs typeface="Roboto Slab"/>
                <a:sym typeface="Roboto Slab"/>
              </a:rPr>
              <a:t>Culturally Responsive</a:t>
            </a:r>
            <a:r>
              <a:rPr lang="en"/>
              <a:t> Classroom Culture &amp; Instruction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pic>
        <p:nvPicPr>
          <p:cNvPr id="440" name="Shape 440"/>
          <p:cNvPicPr preferRelativeResize="0"/>
          <p:nvPr/>
        </p:nvPicPr>
        <p:blipFill>
          <a:blip r:embed="rId3">
            <a:alphaModFix/>
          </a:blip>
          <a:stretch>
            <a:fillRect/>
          </a:stretch>
        </p:blipFill>
        <p:spPr>
          <a:xfrm>
            <a:off x="152400" y="850750"/>
            <a:ext cx="8839198" cy="3209941"/>
          </a:xfrm>
          <a:prstGeom prst="rect">
            <a:avLst/>
          </a:prstGeom>
          <a:noFill/>
          <a:ln>
            <a:noFill/>
          </a:ln>
        </p:spPr>
      </p:pic>
      <p:sp>
        <p:nvSpPr>
          <p:cNvPr id="441" name="Shape 441"/>
          <p:cNvSpPr/>
          <p:nvPr/>
        </p:nvSpPr>
        <p:spPr>
          <a:xfrm>
            <a:off x="680600" y="3970350"/>
            <a:ext cx="7746000" cy="777000"/>
          </a:xfrm>
          <a:prstGeom prst="lef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pic>
        <p:nvPicPr>
          <p:cNvPr id="446" name="Shape 446"/>
          <p:cNvPicPr preferRelativeResize="0"/>
          <p:nvPr/>
        </p:nvPicPr>
        <p:blipFill>
          <a:blip r:embed="rId3">
            <a:alphaModFix/>
          </a:blip>
          <a:stretch>
            <a:fillRect/>
          </a:stretch>
        </p:blipFill>
        <p:spPr>
          <a:xfrm>
            <a:off x="152400" y="719800"/>
            <a:ext cx="8839200" cy="3352154"/>
          </a:xfrm>
          <a:prstGeom prst="rect">
            <a:avLst/>
          </a:prstGeom>
          <a:noFill/>
          <a:ln>
            <a:noFill/>
          </a:ln>
        </p:spPr>
      </p:pic>
      <p:sp>
        <p:nvSpPr>
          <p:cNvPr id="447" name="Shape 447"/>
          <p:cNvSpPr/>
          <p:nvPr/>
        </p:nvSpPr>
        <p:spPr>
          <a:xfrm>
            <a:off x="756800" y="4046550"/>
            <a:ext cx="7746000" cy="777000"/>
          </a:xfrm>
          <a:prstGeom prst="lef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2" name="Shape 452"/>
          <p:cNvPicPr preferRelativeResize="0"/>
          <p:nvPr/>
        </p:nvPicPr>
        <p:blipFill>
          <a:blip r:embed="rId3">
            <a:alphaModFix/>
          </a:blip>
          <a:stretch>
            <a:fillRect/>
          </a:stretch>
        </p:blipFill>
        <p:spPr>
          <a:xfrm>
            <a:off x="152400" y="719825"/>
            <a:ext cx="8839199" cy="3181735"/>
          </a:xfrm>
          <a:prstGeom prst="rect">
            <a:avLst/>
          </a:prstGeom>
          <a:noFill/>
          <a:ln>
            <a:noFill/>
          </a:ln>
        </p:spPr>
      </p:pic>
      <p:sp>
        <p:nvSpPr>
          <p:cNvPr id="453" name="Shape 453"/>
          <p:cNvSpPr/>
          <p:nvPr/>
        </p:nvSpPr>
        <p:spPr>
          <a:xfrm>
            <a:off x="680600" y="3970350"/>
            <a:ext cx="7746000" cy="777000"/>
          </a:xfrm>
          <a:prstGeom prst="lef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458" name="Shape 458"/>
          <p:cNvPicPr preferRelativeResize="0"/>
          <p:nvPr/>
        </p:nvPicPr>
        <p:blipFill>
          <a:blip r:embed="rId3">
            <a:alphaModFix/>
          </a:blip>
          <a:stretch>
            <a:fillRect/>
          </a:stretch>
        </p:blipFill>
        <p:spPr>
          <a:xfrm>
            <a:off x="152400" y="872575"/>
            <a:ext cx="8839199" cy="3068774"/>
          </a:xfrm>
          <a:prstGeom prst="rect">
            <a:avLst/>
          </a:prstGeom>
          <a:noFill/>
          <a:ln>
            <a:noFill/>
          </a:ln>
        </p:spPr>
      </p:pic>
      <p:sp>
        <p:nvSpPr>
          <p:cNvPr id="459" name="Shape 459"/>
          <p:cNvSpPr/>
          <p:nvPr/>
        </p:nvSpPr>
        <p:spPr>
          <a:xfrm>
            <a:off x="680600" y="3970350"/>
            <a:ext cx="7746000" cy="777000"/>
          </a:xfrm>
          <a:prstGeom prst="lef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title"/>
          </p:nvPr>
        </p:nvSpPr>
        <p:spPr>
          <a:xfrm>
            <a:off x="0" y="559475"/>
            <a:ext cx="2286000" cy="2630400"/>
          </a:xfrm>
          <a:prstGeom prst="rect">
            <a:avLst/>
          </a:prstGeom>
        </p:spPr>
        <p:txBody>
          <a:bodyPr lIns="91425" tIns="91425" rIns="91425" bIns="91425" anchor="ctr" anchorCtr="0">
            <a:noAutofit/>
          </a:bodyPr>
          <a:lstStyle/>
          <a:p>
            <a:pPr lvl="0">
              <a:spcBef>
                <a:spcPts val="0"/>
              </a:spcBef>
              <a:buClr>
                <a:schemeClr val="dk1"/>
              </a:buClr>
              <a:buSzPct val="37931"/>
              <a:buFont typeface="Arial"/>
              <a:buNone/>
            </a:pPr>
            <a:r>
              <a:rPr lang="en" sz="2900" b="1">
                <a:solidFill>
                  <a:schemeClr val="lt1"/>
                </a:solidFill>
                <a:latin typeface="Roboto Slab"/>
                <a:ea typeface="Roboto Slab"/>
                <a:cs typeface="Roboto Slab"/>
                <a:sym typeface="Roboto Slab"/>
              </a:rPr>
              <a:t>Culturally Responsive Example</a:t>
            </a:r>
          </a:p>
        </p:txBody>
      </p:sp>
      <p:pic>
        <p:nvPicPr>
          <p:cNvPr id="465" name="Shape 465"/>
          <p:cNvPicPr preferRelativeResize="0"/>
          <p:nvPr/>
        </p:nvPicPr>
        <p:blipFill>
          <a:blip r:embed="rId3">
            <a:alphaModFix/>
          </a:blip>
          <a:stretch>
            <a:fillRect/>
          </a:stretch>
        </p:blipFill>
        <p:spPr>
          <a:xfrm>
            <a:off x="2438400" y="152400"/>
            <a:ext cx="6553199" cy="2763172"/>
          </a:xfrm>
          <a:prstGeom prst="rect">
            <a:avLst/>
          </a:prstGeom>
          <a:noFill/>
          <a:ln>
            <a:noFill/>
          </a:ln>
        </p:spPr>
      </p:pic>
      <p:sp>
        <p:nvSpPr>
          <p:cNvPr id="466" name="Shape 466"/>
          <p:cNvSpPr txBox="1"/>
          <p:nvPr/>
        </p:nvSpPr>
        <p:spPr>
          <a:xfrm>
            <a:off x="1964100" y="3037475"/>
            <a:ext cx="5237700" cy="1611300"/>
          </a:xfrm>
          <a:prstGeom prst="rect">
            <a:avLst/>
          </a:prstGeom>
          <a:noFill/>
          <a:ln>
            <a:noFill/>
          </a:ln>
        </p:spPr>
        <p:txBody>
          <a:bodyPr lIns="91425" tIns="91425" rIns="91425" bIns="91425" anchor="t" anchorCtr="0">
            <a:noAutofit/>
          </a:bodyPr>
          <a:lstStyle/>
          <a:p>
            <a:pPr marL="457200" lvl="0" indent="-381000" rtl="0">
              <a:spcBef>
                <a:spcPts val="0"/>
              </a:spcBef>
              <a:buSzPct val="100000"/>
              <a:buFont typeface="Lato"/>
              <a:buAutoNum type="arabicParenR"/>
            </a:pPr>
            <a:r>
              <a:rPr lang="en" sz="2400">
                <a:latin typeface="Lato"/>
                <a:ea typeface="Lato"/>
                <a:cs typeface="Lato"/>
                <a:sym typeface="Lato"/>
              </a:rPr>
              <a:t>Google: DESE ESL MCU</a:t>
            </a:r>
          </a:p>
          <a:p>
            <a:pPr marL="457200" lvl="0" indent="-381000" rtl="0">
              <a:spcBef>
                <a:spcPts val="0"/>
              </a:spcBef>
              <a:buSzPct val="100000"/>
              <a:buFont typeface="Lato"/>
              <a:buAutoNum type="arabicParenR"/>
            </a:pPr>
            <a:r>
              <a:rPr lang="en" sz="2400">
                <a:latin typeface="Lato"/>
                <a:ea typeface="Lato"/>
                <a:cs typeface="Lato"/>
                <a:sym typeface="Lato"/>
              </a:rPr>
              <a:t>Click on the first link</a:t>
            </a:r>
          </a:p>
          <a:p>
            <a:pPr marL="457200" lvl="0" indent="-381000">
              <a:spcBef>
                <a:spcPts val="0"/>
              </a:spcBef>
              <a:buSzPct val="100000"/>
              <a:buFont typeface="Lato"/>
              <a:buAutoNum type="arabicParenR"/>
            </a:pPr>
            <a:r>
              <a:rPr lang="en" sz="2400">
                <a:latin typeface="Lato"/>
                <a:ea typeface="Lato"/>
                <a:cs typeface="Lato"/>
                <a:sym typeface="Lato"/>
              </a:rPr>
              <a:t>Enter your information &amp; a link will be sent to your e-mail</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Shape 471"/>
          <p:cNvPicPr preferRelativeResize="0"/>
          <p:nvPr/>
        </p:nvPicPr>
        <p:blipFill>
          <a:blip r:embed="rId3">
            <a:alphaModFix/>
          </a:blip>
          <a:stretch>
            <a:fillRect/>
          </a:stretch>
        </p:blipFill>
        <p:spPr>
          <a:xfrm>
            <a:off x="152400" y="152400"/>
            <a:ext cx="4704550" cy="4845150"/>
          </a:xfrm>
          <a:prstGeom prst="rect">
            <a:avLst/>
          </a:prstGeom>
          <a:noFill/>
          <a:ln>
            <a:noFill/>
          </a:ln>
        </p:spPr>
      </p:pic>
      <p:sp>
        <p:nvSpPr>
          <p:cNvPr id="472" name="Shape 472"/>
          <p:cNvSpPr/>
          <p:nvPr/>
        </p:nvSpPr>
        <p:spPr>
          <a:xfrm>
            <a:off x="185375" y="486750"/>
            <a:ext cx="4638600" cy="14184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3" name="Shape 473"/>
          <p:cNvSpPr/>
          <p:nvPr/>
        </p:nvSpPr>
        <p:spPr>
          <a:xfrm>
            <a:off x="185375" y="3610950"/>
            <a:ext cx="4638600" cy="14184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474" name="Shape 474"/>
          <p:cNvSpPr/>
          <p:nvPr/>
        </p:nvSpPr>
        <p:spPr>
          <a:xfrm>
            <a:off x="185375" y="2086950"/>
            <a:ext cx="4638600" cy="1418400"/>
          </a:xfrm>
          <a:prstGeom prst="rect">
            <a:avLst/>
          </a:prstGeom>
          <a:no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475" name="Shape 475"/>
          <p:cNvSpPr/>
          <p:nvPr/>
        </p:nvSpPr>
        <p:spPr>
          <a:xfrm>
            <a:off x="4660250" y="999100"/>
            <a:ext cx="616800" cy="4563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6" name="Shape 476"/>
          <p:cNvSpPr/>
          <p:nvPr/>
        </p:nvSpPr>
        <p:spPr>
          <a:xfrm>
            <a:off x="4660250" y="2065900"/>
            <a:ext cx="616800" cy="4563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7" name="Shape 477"/>
          <p:cNvSpPr/>
          <p:nvPr/>
        </p:nvSpPr>
        <p:spPr>
          <a:xfrm>
            <a:off x="4660250" y="3894700"/>
            <a:ext cx="616800" cy="4563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8" name="Shape 478"/>
          <p:cNvSpPr txBox="1"/>
          <p:nvPr/>
        </p:nvSpPr>
        <p:spPr>
          <a:xfrm>
            <a:off x="5316175" y="335250"/>
            <a:ext cx="3330300" cy="1245900"/>
          </a:xfrm>
          <a:prstGeom prst="rect">
            <a:avLst/>
          </a:prstGeom>
          <a:noFill/>
          <a:ln>
            <a:noFill/>
          </a:ln>
        </p:spPr>
        <p:txBody>
          <a:bodyPr lIns="91425" tIns="91425" rIns="91425" bIns="91425" anchor="t" anchorCtr="0">
            <a:noAutofit/>
          </a:bodyPr>
          <a:lstStyle/>
          <a:p>
            <a:pPr lvl="0">
              <a:spcBef>
                <a:spcPts val="0"/>
              </a:spcBef>
              <a:buClr>
                <a:schemeClr val="dk1"/>
              </a:buClr>
              <a:buFont typeface="Arial"/>
              <a:buNone/>
            </a:pPr>
            <a:r>
              <a:rPr lang="en" sz="1600" dirty="0">
                <a:solidFill>
                  <a:schemeClr val="dk1"/>
                </a:solidFill>
                <a:latin typeface="Lato"/>
                <a:ea typeface="Lato"/>
                <a:cs typeface="Lato"/>
                <a:sym typeface="Lato"/>
              </a:rPr>
              <a:t>1) "access to clean water" </a:t>
            </a:r>
          </a:p>
          <a:p>
            <a:pPr lvl="0" rtl="0">
              <a:lnSpc>
                <a:spcPct val="115000"/>
              </a:lnSpc>
              <a:spcBef>
                <a:spcPts val="0"/>
              </a:spcBef>
              <a:buClr>
                <a:schemeClr val="dk1"/>
              </a:buClr>
              <a:buFont typeface="Arial"/>
              <a:buNone/>
            </a:pPr>
            <a:r>
              <a:rPr lang="en" sz="1600" dirty="0">
                <a:solidFill>
                  <a:schemeClr val="dk1"/>
                </a:solidFill>
                <a:latin typeface="Lato"/>
                <a:ea typeface="Lato"/>
                <a:cs typeface="Lato"/>
                <a:sym typeface="Lato"/>
              </a:rPr>
              <a:t>- Students will be exposed to resources informing them about the injustice in having access to clean water (</a:t>
            </a:r>
            <a:r>
              <a:rPr lang="en" sz="1600" b="1" u="sng" dirty="0">
                <a:solidFill>
                  <a:schemeClr val="dk1"/>
                </a:solidFill>
                <a:latin typeface="Lato"/>
                <a:ea typeface="Lato"/>
                <a:cs typeface="Lato"/>
                <a:sym typeface="Lato"/>
              </a:rPr>
              <a:t>cultural competence)</a:t>
            </a:r>
          </a:p>
          <a:p>
            <a:pPr lvl="0">
              <a:spcBef>
                <a:spcPts val="0"/>
              </a:spcBef>
              <a:buNone/>
            </a:pPr>
            <a:endParaRPr sz="1600" dirty="0">
              <a:latin typeface="Lato"/>
              <a:ea typeface="Lato"/>
              <a:cs typeface="Lato"/>
              <a:sym typeface="Lato"/>
            </a:endParaRPr>
          </a:p>
        </p:txBody>
      </p:sp>
      <p:sp>
        <p:nvSpPr>
          <p:cNvPr id="479" name="Shape 479"/>
          <p:cNvSpPr txBox="1"/>
          <p:nvPr/>
        </p:nvSpPr>
        <p:spPr>
          <a:xfrm>
            <a:off x="5316175" y="1809750"/>
            <a:ext cx="3330300" cy="1245900"/>
          </a:xfrm>
          <a:prstGeom prst="rect">
            <a:avLst/>
          </a:prstGeom>
          <a:noFill/>
          <a:ln>
            <a:noFill/>
          </a:ln>
        </p:spPr>
        <p:txBody>
          <a:bodyPr lIns="91425" tIns="91425" rIns="91425" bIns="91425" anchor="t" anchorCtr="0">
            <a:noAutofit/>
          </a:bodyPr>
          <a:lstStyle/>
          <a:p>
            <a:pPr lvl="0">
              <a:spcBef>
                <a:spcPts val="0"/>
              </a:spcBef>
              <a:buClr>
                <a:schemeClr val="dk1"/>
              </a:buClr>
              <a:buFont typeface="Arial"/>
              <a:buNone/>
            </a:pPr>
            <a:r>
              <a:rPr lang="en" sz="1600" dirty="0">
                <a:solidFill>
                  <a:schemeClr val="dk1"/>
                </a:solidFill>
                <a:latin typeface="Lato"/>
                <a:ea typeface="Lato"/>
                <a:cs typeface="Lato"/>
                <a:sym typeface="Lato"/>
              </a:rPr>
              <a:t>2) "cause and effect language" </a:t>
            </a:r>
          </a:p>
          <a:p>
            <a:pPr lvl="0" rtl="0">
              <a:lnSpc>
                <a:spcPct val="115000"/>
              </a:lnSpc>
              <a:spcBef>
                <a:spcPts val="0"/>
              </a:spcBef>
              <a:buClr>
                <a:schemeClr val="dk1"/>
              </a:buClr>
              <a:buFont typeface="Arial"/>
              <a:buNone/>
            </a:pPr>
            <a:r>
              <a:rPr lang="en" sz="1600" dirty="0">
                <a:solidFill>
                  <a:schemeClr val="dk1"/>
                </a:solidFill>
                <a:latin typeface="Lato"/>
                <a:ea typeface="Lato"/>
                <a:cs typeface="Lato"/>
                <a:sym typeface="Lato"/>
              </a:rPr>
              <a:t>- Students are taught explicit </a:t>
            </a:r>
            <a:r>
              <a:rPr lang="en" sz="1600" b="1" u="sng" dirty="0">
                <a:solidFill>
                  <a:schemeClr val="dk1"/>
                </a:solidFill>
                <a:latin typeface="Lato"/>
                <a:ea typeface="Lato"/>
                <a:cs typeface="Lato"/>
                <a:sym typeface="Lato"/>
              </a:rPr>
              <a:t>language</a:t>
            </a:r>
            <a:r>
              <a:rPr lang="en" sz="1600" dirty="0">
                <a:solidFill>
                  <a:schemeClr val="dk1"/>
                </a:solidFill>
                <a:latin typeface="Lato"/>
                <a:ea typeface="Lato"/>
                <a:cs typeface="Lato"/>
                <a:sym typeface="Lato"/>
              </a:rPr>
              <a:t> that will make them successful in their other content areas (</a:t>
            </a:r>
            <a:r>
              <a:rPr lang="en" sz="1600" b="1" u="sng" dirty="0">
                <a:solidFill>
                  <a:schemeClr val="dk1"/>
                </a:solidFill>
                <a:latin typeface="Lato"/>
                <a:ea typeface="Lato"/>
                <a:cs typeface="Lato"/>
                <a:sym typeface="Lato"/>
              </a:rPr>
              <a:t>academic rigor</a:t>
            </a:r>
            <a:r>
              <a:rPr lang="en" sz="1600" dirty="0">
                <a:solidFill>
                  <a:schemeClr val="dk1"/>
                </a:solidFill>
                <a:latin typeface="Lato"/>
                <a:ea typeface="Lato"/>
                <a:cs typeface="Lato"/>
                <a:sym typeface="Lato"/>
              </a:rPr>
              <a:t>) </a:t>
            </a:r>
          </a:p>
          <a:p>
            <a:pPr lvl="0" rtl="0">
              <a:spcBef>
                <a:spcPts val="0"/>
              </a:spcBef>
              <a:buNone/>
            </a:pPr>
            <a:endParaRPr sz="1600" dirty="0">
              <a:solidFill>
                <a:schemeClr val="dk1"/>
              </a:solidFill>
              <a:latin typeface="Lato"/>
              <a:ea typeface="Lato"/>
              <a:cs typeface="Lato"/>
              <a:sym typeface="Lato"/>
            </a:endParaRPr>
          </a:p>
        </p:txBody>
      </p:sp>
      <p:sp>
        <p:nvSpPr>
          <p:cNvPr id="480" name="Shape 480"/>
          <p:cNvSpPr txBox="1"/>
          <p:nvPr/>
        </p:nvSpPr>
        <p:spPr>
          <a:xfrm>
            <a:off x="5369900" y="3383250"/>
            <a:ext cx="3330300" cy="1245900"/>
          </a:xfrm>
          <a:prstGeom prst="rect">
            <a:avLst/>
          </a:prstGeom>
          <a:noFill/>
          <a:ln>
            <a:noFill/>
          </a:ln>
        </p:spPr>
        <p:txBody>
          <a:bodyPr lIns="91425" tIns="91425" rIns="91425" bIns="91425" anchor="t" anchorCtr="0">
            <a:noAutofit/>
          </a:bodyPr>
          <a:lstStyle/>
          <a:p>
            <a:pPr lvl="0">
              <a:spcBef>
                <a:spcPts val="0"/>
              </a:spcBef>
              <a:buClr>
                <a:schemeClr val="dk1"/>
              </a:buClr>
              <a:buFont typeface="Arial"/>
              <a:buNone/>
            </a:pPr>
            <a:r>
              <a:rPr lang="en" sz="1600" dirty="0">
                <a:solidFill>
                  <a:schemeClr val="dk1"/>
                </a:solidFill>
                <a:latin typeface="Lato"/>
                <a:ea typeface="Lato"/>
                <a:cs typeface="Lato"/>
                <a:sym typeface="Lato"/>
              </a:rPr>
              <a:t>3) "PSA" </a:t>
            </a:r>
          </a:p>
          <a:p>
            <a:pPr lvl="0" rtl="0">
              <a:lnSpc>
                <a:spcPct val="115000"/>
              </a:lnSpc>
              <a:spcBef>
                <a:spcPts val="0"/>
              </a:spcBef>
              <a:buClr>
                <a:schemeClr val="dk1"/>
              </a:buClr>
              <a:buFont typeface="Arial"/>
              <a:buNone/>
            </a:pPr>
            <a:r>
              <a:rPr lang="en" sz="1600" dirty="0">
                <a:solidFill>
                  <a:schemeClr val="dk1"/>
                </a:solidFill>
                <a:latin typeface="Lato"/>
                <a:ea typeface="Lato"/>
                <a:cs typeface="Lato"/>
                <a:sym typeface="Lato"/>
              </a:rPr>
              <a:t>- Students are </a:t>
            </a:r>
            <a:r>
              <a:rPr lang="en" sz="1600" b="1" u="sng" dirty="0">
                <a:solidFill>
                  <a:schemeClr val="dk1"/>
                </a:solidFill>
                <a:latin typeface="Lato"/>
                <a:ea typeface="Lato"/>
                <a:cs typeface="Lato"/>
                <a:sym typeface="Lato"/>
              </a:rPr>
              <a:t>developing a critical consciousness</a:t>
            </a:r>
            <a:r>
              <a:rPr lang="en" sz="1600" dirty="0">
                <a:solidFill>
                  <a:schemeClr val="dk1"/>
                </a:solidFill>
                <a:latin typeface="Lato"/>
                <a:ea typeface="Lato"/>
                <a:cs typeface="Lato"/>
                <a:sym typeface="Lato"/>
              </a:rPr>
              <a:t> by raising awareness of the global clean water access problem</a:t>
            </a:r>
          </a:p>
          <a:p>
            <a:pPr lvl="0" rtl="0">
              <a:spcBef>
                <a:spcPts val="0"/>
              </a:spcBef>
              <a:buNone/>
            </a:pPr>
            <a:endParaRPr sz="1600" dirty="0">
              <a:solidFill>
                <a:schemeClr val="dk1"/>
              </a:solidFill>
              <a:latin typeface="Lato"/>
              <a:ea typeface="Lato"/>
              <a:cs typeface="Lato"/>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144075" y="559475"/>
            <a:ext cx="2142000" cy="2630400"/>
          </a:xfrm>
          <a:prstGeom prst="rect">
            <a:avLst/>
          </a:prstGeom>
        </p:spPr>
        <p:txBody>
          <a:bodyPr lIns="91425" tIns="91425" rIns="91425" bIns="91425" anchor="ctr" anchorCtr="0">
            <a:noAutofit/>
          </a:bodyPr>
          <a:lstStyle/>
          <a:p>
            <a:pPr lvl="0" rtl="0">
              <a:spcBef>
                <a:spcPts val="0"/>
              </a:spcBef>
              <a:buNone/>
            </a:pPr>
            <a:r>
              <a:rPr lang="en" sz="3600" b="1">
                <a:latin typeface="Roboto Slab"/>
                <a:ea typeface="Roboto Slab"/>
                <a:cs typeface="Roboto Slab"/>
                <a:sym typeface="Roboto Slab"/>
              </a:rPr>
              <a:t>Key Points</a:t>
            </a:r>
          </a:p>
        </p:txBody>
      </p:sp>
      <p:sp>
        <p:nvSpPr>
          <p:cNvPr id="486" name="Shape 486"/>
          <p:cNvSpPr txBox="1">
            <a:spLocks noGrp="1"/>
          </p:cNvSpPr>
          <p:nvPr>
            <p:ph type="body" idx="1"/>
          </p:nvPr>
        </p:nvSpPr>
        <p:spPr>
          <a:xfrm>
            <a:off x="2901875" y="438150"/>
            <a:ext cx="5292300" cy="3267300"/>
          </a:xfrm>
          <a:prstGeom prst="rect">
            <a:avLst/>
          </a:prstGeom>
        </p:spPr>
        <p:txBody>
          <a:bodyPr lIns="91425" tIns="91425" rIns="91425" bIns="91425" anchor="t" anchorCtr="0">
            <a:noAutofit/>
          </a:bodyPr>
          <a:lstStyle/>
          <a:p>
            <a:pPr marL="457200" lvl="0" indent="-381000" rtl="0">
              <a:spcBef>
                <a:spcPts val="0"/>
              </a:spcBef>
              <a:buSzPct val="100000"/>
              <a:buAutoNum type="arabicParenR"/>
            </a:pPr>
            <a:r>
              <a:rPr lang="en" sz="2400" b="1" u="sng" dirty="0"/>
              <a:t>REFLECT</a:t>
            </a:r>
            <a:r>
              <a:rPr lang="en" sz="2400" dirty="0"/>
              <a:t>: Always thinking about how your actions and mindsets are sending implicit or explicit messages to students that either validate or invalidate their identity</a:t>
            </a:r>
          </a:p>
          <a:p>
            <a:pPr marL="457200" lvl="0" indent="-381000" rtl="0">
              <a:spcBef>
                <a:spcPts val="0"/>
              </a:spcBef>
              <a:buSzPct val="100000"/>
              <a:buAutoNum type="arabicParenR"/>
            </a:pPr>
            <a:r>
              <a:rPr lang="en" sz="2400" b="1" u="sng" dirty="0"/>
              <a:t>Look at DESE’s MCU </a:t>
            </a:r>
            <a:r>
              <a:rPr lang="en" sz="2400" dirty="0"/>
              <a:t>to get a grasp of what it looks like in execution.</a:t>
            </a:r>
          </a:p>
          <a:p>
            <a:pPr marL="457200" lvl="0" indent="-381000" rtl="0">
              <a:spcBef>
                <a:spcPts val="0"/>
              </a:spcBef>
              <a:buSzPct val="100000"/>
              <a:buAutoNum type="arabicParenR"/>
            </a:pPr>
            <a:r>
              <a:rPr lang="en" sz="2400" dirty="0"/>
              <a:t>If you think you’ve “got it,” then you </a:t>
            </a:r>
            <a:r>
              <a:rPr lang="en" sz="2400" b="1" u="sng" dirty="0"/>
              <a:t>DEFINITELY</a:t>
            </a:r>
            <a:r>
              <a:rPr lang="en" sz="2400" dirty="0"/>
              <a:t> don’t.</a:t>
            </a:r>
          </a:p>
          <a:p>
            <a:pPr marL="457200" lvl="0" indent="-381000" rtl="0">
              <a:spcBef>
                <a:spcPts val="0"/>
              </a:spcBef>
              <a:buSzPct val="100000"/>
              <a:buAutoNum type="arabicParenR"/>
            </a:pPr>
            <a:r>
              <a:rPr lang="en" sz="2400" dirty="0"/>
              <a:t>Really </a:t>
            </a:r>
            <a:r>
              <a:rPr lang="en" sz="2400" b="1" u="sng" dirty="0">
                <a:latin typeface="Lato"/>
                <a:ea typeface="Lato"/>
                <a:cs typeface="Lato"/>
                <a:sym typeface="Lato"/>
              </a:rPr>
              <a:t>listen</a:t>
            </a:r>
            <a:r>
              <a:rPr lang="en" sz="2400" dirty="0"/>
              <a:t> to your students.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ctrTitle"/>
          </p:nvPr>
        </p:nvSpPr>
        <p:spPr>
          <a:xfrm>
            <a:off x="2590900" y="1811950"/>
            <a:ext cx="4124100" cy="534300"/>
          </a:xfrm>
          <a:prstGeom prst="rect">
            <a:avLst/>
          </a:prstGeom>
        </p:spPr>
        <p:txBody>
          <a:bodyPr lIns="91425" tIns="91425" rIns="91425" bIns="91425" anchor="b" anchorCtr="0">
            <a:noAutofit/>
          </a:bodyPr>
          <a:lstStyle/>
          <a:p>
            <a:pPr lvl="0">
              <a:spcBef>
                <a:spcPts val="0"/>
              </a:spcBef>
              <a:buNone/>
            </a:pPr>
            <a:r>
              <a:rPr lang="en" sz="4800"/>
              <a:t>Thank you!</a:t>
            </a:r>
          </a:p>
        </p:txBody>
      </p:sp>
      <p:sp>
        <p:nvSpPr>
          <p:cNvPr id="492" name="Shape 492"/>
          <p:cNvSpPr txBox="1">
            <a:spLocks noGrp="1"/>
          </p:cNvSpPr>
          <p:nvPr>
            <p:ph type="subTitle" idx="1"/>
          </p:nvPr>
        </p:nvSpPr>
        <p:spPr>
          <a:xfrm>
            <a:off x="2507650" y="2498650"/>
            <a:ext cx="4124100" cy="1104000"/>
          </a:xfrm>
          <a:prstGeom prst="rect">
            <a:avLst/>
          </a:prstGeom>
        </p:spPr>
        <p:txBody>
          <a:bodyPr lIns="91425" tIns="91425" rIns="91425" bIns="91425" anchor="t" anchorCtr="0">
            <a:noAutofit/>
          </a:bodyPr>
          <a:lstStyle/>
          <a:p>
            <a:pPr lvl="0">
              <a:spcBef>
                <a:spcPts val="0"/>
              </a:spcBef>
              <a:buNone/>
            </a:pPr>
            <a:r>
              <a:rPr lang="en" b="1" dirty="0">
                <a:solidFill>
                  <a:srgbClr val="000000"/>
                </a:solidFill>
                <a:latin typeface="Lato"/>
                <a:ea typeface="Lato"/>
                <a:cs typeface="Lato"/>
                <a:sym typeface="Lato"/>
              </a:rPr>
              <a:t>Questions:</a:t>
            </a:r>
          </a:p>
          <a:p>
            <a:pPr lvl="0">
              <a:spcBef>
                <a:spcPts val="0"/>
              </a:spcBef>
              <a:buNone/>
            </a:pPr>
            <a:r>
              <a:rPr lang="en" b="1" dirty="0" smtClean="0">
                <a:solidFill>
                  <a:srgbClr val="000000"/>
                </a:solidFill>
                <a:latin typeface="Lato"/>
                <a:ea typeface="Lato"/>
                <a:cs typeface="Lato"/>
                <a:sym typeface="Lato"/>
              </a:rPr>
              <a:t>estherjny@gmail.com</a:t>
            </a:r>
            <a:endParaRPr lang="en" b="1" dirty="0">
              <a:solidFill>
                <a:srgbClr val="000000"/>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title"/>
          </p:nvPr>
        </p:nvSpPr>
        <p:spPr>
          <a:xfrm>
            <a:off x="144075" y="559475"/>
            <a:ext cx="2142000" cy="2630400"/>
          </a:xfrm>
          <a:prstGeom prst="rect">
            <a:avLst/>
          </a:prstGeom>
        </p:spPr>
        <p:txBody>
          <a:bodyPr lIns="91425" tIns="91425" rIns="91425" bIns="91425" anchor="ctr" anchorCtr="0">
            <a:noAutofit/>
          </a:bodyPr>
          <a:lstStyle/>
          <a:p>
            <a:pPr lvl="0">
              <a:spcBef>
                <a:spcPts val="0"/>
              </a:spcBef>
              <a:buNone/>
            </a:pPr>
            <a:r>
              <a:rPr lang="en" sz="3600" b="1" dirty="0" smtClean="0">
                <a:latin typeface="Roboto Slab"/>
                <a:ea typeface="Roboto Slab"/>
                <a:cs typeface="Roboto Slab"/>
                <a:sym typeface="Roboto Slab"/>
              </a:rPr>
              <a:t>Norms</a:t>
            </a:r>
            <a:endParaRPr lang="en" sz="3600" b="1" dirty="0">
              <a:latin typeface="Roboto Slab"/>
              <a:ea typeface="Roboto Slab"/>
              <a:cs typeface="Roboto Slab"/>
              <a:sym typeface="Roboto Slab"/>
            </a:endParaRPr>
          </a:p>
        </p:txBody>
      </p:sp>
      <p:sp>
        <p:nvSpPr>
          <p:cNvPr id="387" name="Shape 387"/>
          <p:cNvSpPr txBox="1">
            <a:spLocks noGrp="1"/>
          </p:cNvSpPr>
          <p:nvPr>
            <p:ph type="body" idx="1"/>
          </p:nvPr>
        </p:nvSpPr>
        <p:spPr>
          <a:xfrm>
            <a:off x="2901875" y="447450"/>
            <a:ext cx="5292300" cy="3267300"/>
          </a:xfrm>
          <a:prstGeom prst="rect">
            <a:avLst/>
          </a:prstGeom>
        </p:spPr>
        <p:txBody>
          <a:bodyPr lIns="91425" tIns="91425" rIns="91425" bIns="91425" anchor="t" anchorCtr="0">
            <a:noAutofit/>
          </a:bodyPr>
          <a:lstStyle/>
          <a:p>
            <a:pPr marL="457200" lvl="0" indent="-419100" rtl="0">
              <a:spcBef>
                <a:spcPts val="0"/>
              </a:spcBef>
              <a:buSzPct val="100000"/>
            </a:pPr>
            <a:r>
              <a:rPr lang="en" sz="2800" dirty="0" smtClean="0"/>
              <a:t>Be </a:t>
            </a:r>
            <a:r>
              <a:rPr lang="en" sz="2800" b="1" dirty="0" smtClean="0"/>
              <a:t>comfortable</a:t>
            </a:r>
            <a:r>
              <a:rPr lang="en" sz="2800" dirty="0" smtClean="0"/>
              <a:t> with being </a:t>
            </a:r>
            <a:r>
              <a:rPr lang="en" sz="2800" b="1" dirty="0" smtClean="0"/>
              <a:t>uncomfortable</a:t>
            </a:r>
            <a:endParaRPr lang="en" sz="2800" dirty="0"/>
          </a:p>
          <a:p>
            <a:pPr marL="457200" lvl="0" indent="-419100">
              <a:spcBef>
                <a:spcPts val="0"/>
              </a:spcBef>
              <a:buSzPct val="100000"/>
            </a:pPr>
            <a:r>
              <a:rPr lang="en" sz="2800" dirty="0" smtClean="0"/>
              <a:t>Be okay with </a:t>
            </a:r>
            <a:r>
              <a:rPr lang="en" sz="2800" b="1" dirty="0" smtClean="0"/>
              <a:t>no closure</a:t>
            </a:r>
            <a:endParaRPr lang="en" sz="2800" dirty="0" smtClean="0"/>
          </a:p>
          <a:p>
            <a:pPr marL="457200" lvl="0" indent="-419100">
              <a:spcBef>
                <a:spcPts val="0"/>
              </a:spcBef>
              <a:buSzPct val="100000"/>
            </a:pPr>
            <a:r>
              <a:rPr lang="en" sz="2800" dirty="0" smtClean="0"/>
              <a:t>Use </a:t>
            </a:r>
            <a:r>
              <a:rPr lang="en" sz="2800" b="1" dirty="0" smtClean="0"/>
              <a:t>“I”</a:t>
            </a:r>
            <a:r>
              <a:rPr lang="en" sz="2800" dirty="0" smtClean="0"/>
              <a:t> statements</a:t>
            </a:r>
          </a:p>
          <a:p>
            <a:pPr marL="457200" lvl="0" indent="-419100">
              <a:spcBef>
                <a:spcPts val="0"/>
              </a:spcBef>
              <a:buSzPct val="100000"/>
            </a:pPr>
            <a:r>
              <a:rPr lang="en" sz="2800" dirty="0" smtClean="0"/>
              <a:t>Assume </a:t>
            </a:r>
            <a:r>
              <a:rPr lang="en" sz="2800" b="1" dirty="0" smtClean="0"/>
              <a:t>nothing</a:t>
            </a:r>
            <a:r>
              <a:rPr lang="en" sz="2800" dirty="0" smtClean="0"/>
              <a:t>. Ask </a:t>
            </a:r>
            <a:r>
              <a:rPr lang="en" sz="2800" b="1" dirty="0" smtClean="0"/>
              <a:t>clarifying questions</a:t>
            </a:r>
            <a:r>
              <a:rPr lang="en" sz="2800" dirty="0" smtClean="0"/>
              <a:t>. </a:t>
            </a:r>
          </a:p>
          <a:p>
            <a:pPr marL="457200" lvl="0" indent="-419100">
              <a:spcBef>
                <a:spcPts val="0"/>
              </a:spcBef>
              <a:buSzPct val="100000"/>
            </a:pPr>
            <a:r>
              <a:rPr lang="en" sz="2800" dirty="0" smtClean="0"/>
              <a:t>Be </a:t>
            </a:r>
            <a:r>
              <a:rPr lang="en" sz="2800" b="1" dirty="0" smtClean="0"/>
              <a:t>open</a:t>
            </a:r>
          </a:p>
          <a:p>
            <a:pPr marL="457200" lvl="0" indent="-419100">
              <a:spcBef>
                <a:spcPts val="0"/>
              </a:spcBef>
              <a:buSzPct val="100000"/>
            </a:pPr>
            <a:r>
              <a:rPr lang="en" sz="2800" dirty="0" smtClean="0"/>
              <a:t>Make the </a:t>
            </a:r>
            <a:r>
              <a:rPr lang="en" sz="2800" b="1" dirty="0" smtClean="0"/>
              <a:t>implicit</a:t>
            </a:r>
            <a:r>
              <a:rPr lang="en" sz="2800" dirty="0" smtClean="0"/>
              <a:t> </a:t>
            </a:r>
            <a:r>
              <a:rPr lang="en" sz="2800" i="1" dirty="0" smtClean="0"/>
              <a:t>explicit</a:t>
            </a:r>
            <a:endParaRPr lang="en" sz="28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Shape 392"/>
          <p:cNvPicPr preferRelativeResize="0"/>
          <p:nvPr/>
        </p:nvPicPr>
        <p:blipFill>
          <a:blip r:embed="rId3">
            <a:alphaModFix/>
          </a:blip>
          <a:stretch>
            <a:fillRect/>
          </a:stretch>
        </p:blipFill>
        <p:spPr>
          <a:xfrm>
            <a:off x="5683375" y="621498"/>
            <a:ext cx="2700172" cy="3594053"/>
          </a:xfrm>
          <a:prstGeom prst="rect">
            <a:avLst/>
          </a:prstGeom>
          <a:noFill/>
          <a:ln>
            <a:noFill/>
          </a:ln>
        </p:spPr>
      </p:pic>
      <p:sp>
        <p:nvSpPr>
          <p:cNvPr id="393" name="Shape 393"/>
          <p:cNvSpPr txBox="1"/>
          <p:nvPr/>
        </p:nvSpPr>
        <p:spPr>
          <a:xfrm>
            <a:off x="1200300" y="468750"/>
            <a:ext cx="4299300" cy="2564700"/>
          </a:xfrm>
          <a:prstGeom prst="rect">
            <a:avLst/>
          </a:prstGeom>
          <a:noFill/>
          <a:ln>
            <a:noFill/>
          </a:ln>
        </p:spPr>
        <p:txBody>
          <a:bodyPr lIns="91425" tIns="91425" rIns="91425" bIns="91425" anchor="t" anchorCtr="0">
            <a:noAutofit/>
          </a:bodyPr>
          <a:lstStyle/>
          <a:p>
            <a:pPr lvl="0">
              <a:spcBef>
                <a:spcPts val="0"/>
              </a:spcBef>
              <a:buNone/>
            </a:pPr>
            <a:r>
              <a:rPr lang="en" sz="2400">
                <a:solidFill>
                  <a:srgbClr val="FFFFFF"/>
                </a:solidFill>
                <a:latin typeface="Lato"/>
                <a:ea typeface="Lato"/>
                <a:cs typeface="Lato"/>
                <a:sym typeface="Lato"/>
              </a:rPr>
              <a:t>E</a:t>
            </a:r>
            <a:r>
              <a:rPr lang="en" sz="2400" b="1">
                <a:solidFill>
                  <a:srgbClr val="FFFFFF"/>
                </a:solidFill>
                <a:latin typeface="Lato"/>
                <a:ea typeface="Lato"/>
                <a:cs typeface="Lato"/>
                <a:sym typeface="Lato"/>
              </a:rPr>
              <a:t>sther Jeong</a:t>
            </a:r>
          </a:p>
          <a:p>
            <a:pPr lvl="0">
              <a:spcBef>
                <a:spcPts val="0"/>
              </a:spcBef>
              <a:buNone/>
            </a:pPr>
            <a:endParaRPr sz="2400">
              <a:solidFill>
                <a:srgbClr val="FFFFFF"/>
              </a:solidFill>
              <a:latin typeface="Lato"/>
              <a:ea typeface="Lato"/>
              <a:cs typeface="Lato"/>
              <a:sym typeface="Lato"/>
            </a:endParaRPr>
          </a:p>
          <a:p>
            <a:pPr lvl="0">
              <a:spcBef>
                <a:spcPts val="0"/>
              </a:spcBef>
              <a:buNone/>
            </a:pPr>
            <a:r>
              <a:rPr lang="en" sz="2400">
                <a:solidFill>
                  <a:srgbClr val="FFFFFF"/>
                </a:solidFill>
                <a:latin typeface="Lato"/>
                <a:ea typeface="Lato"/>
                <a:cs typeface="Lato"/>
                <a:sym typeface="Lato"/>
              </a:rPr>
              <a:t>ESL Curriculum Design Lead &amp;</a:t>
            </a:r>
          </a:p>
          <a:p>
            <a:pPr lvl="0">
              <a:spcBef>
                <a:spcPts val="0"/>
              </a:spcBef>
              <a:buNone/>
            </a:pPr>
            <a:r>
              <a:rPr lang="en" sz="2400">
                <a:solidFill>
                  <a:srgbClr val="FFFFFF"/>
                </a:solidFill>
                <a:latin typeface="Lato"/>
                <a:ea typeface="Lato"/>
                <a:cs typeface="Lato"/>
                <a:sym typeface="Lato"/>
              </a:rPr>
              <a:t>Lead Teacher @  9th Grade Academy @ Lawrence High School</a:t>
            </a:r>
          </a:p>
        </p:txBody>
      </p:sp>
      <p:pic>
        <p:nvPicPr>
          <p:cNvPr id="394" name="Shape 394"/>
          <p:cNvPicPr preferRelativeResize="0"/>
          <p:nvPr/>
        </p:nvPicPr>
        <p:blipFill>
          <a:blip r:embed="rId4">
            <a:alphaModFix/>
          </a:blip>
          <a:stretch>
            <a:fillRect/>
          </a:stretch>
        </p:blipFill>
        <p:spPr>
          <a:xfrm>
            <a:off x="1625725" y="2772700"/>
            <a:ext cx="3448450" cy="23707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144075" y="559475"/>
            <a:ext cx="2142000" cy="2630400"/>
          </a:xfrm>
          <a:prstGeom prst="rect">
            <a:avLst/>
          </a:prstGeom>
        </p:spPr>
        <p:txBody>
          <a:bodyPr lIns="91425" tIns="91425" rIns="91425" bIns="91425" anchor="ctr" anchorCtr="0">
            <a:noAutofit/>
          </a:bodyPr>
          <a:lstStyle/>
          <a:p>
            <a:pPr lvl="0" rtl="0">
              <a:spcBef>
                <a:spcPts val="0"/>
              </a:spcBef>
              <a:buNone/>
            </a:pPr>
            <a:r>
              <a:rPr lang="en" sz="3600" b="1">
                <a:latin typeface="Roboto Slab"/>
                <a:ea typeface="Roboto Slab"/>
                <a:cs typeface="Roboto Slab"/>
                <a:sym typeface="Roboto Slab"/>
              </a:rPr>
              <a:t>Agenda</a:t>
            </a:r>
          </a:p>
        </p:txBody>
      </p:sp>
      <p:sp>
        <p:nvSpPr>
          <p:cNvPr id="400" name="Shape 400"/>
          <p:cNvSpPr txBox="1">
            <a:spLocks noGrp="1"/>
          </p:cNvSpPr>
          <p:nvPr>
            <p:ph type="body" idx="1"/>
          </p:nvPr>
        </p:nvSpPr>
        <p:spPr>
          <a:xfrm>
            <a:off x="2901875" y="895350"/>
            <a:ext cx="5292300" cy="3267300"/>
          </a:xfrm>
          <a:prstGeom prst="rect">
            <a:avLst/>
          </a:prstGeom>
        </p:spPr>
        <p:txBody>
          <a:bodyPr lIns="91425" tIns="91425" rIns="91425" bIns="91425" anchor="t" anchorCtr="0">
            <a:noAutofit/>
          </a:bodyPr>
          <a:lstStyle/>
          <a:p>
            <a:pPr lvl="0" rtl="0">
              <a:spcBef>
                <a:spcPts val="0"/>
              </a:spcBef>
              <a:buNone/>
            </a:pPr>
            <a:r>
              <a:rPr lang="en" sz="3000" b="1" dirty="0">
                <a:latin typeface="Lato"/>
                <a:ea typeface="Lato"/>
                <a:cs typeface="Lato"/>
                <a:sym typeface="Lato"/>
              </a:rPr>
              <a:t>What </a:t>
            </a:r>
            <a:r>
              <a:rPr lang="en" sz="3000" b="1" dirty="0" smtClean="0">
                <a:latin typeface="Lato"/>
                <a:ea typeface="Lato"/>
                <a:cs typeface="Lato"/>
                <a:sym typeface="Lato"/>
              </a:rPr>
              <a:t>I will </a:t>
            </a:r>
            <a:r>
              <a:rPr lang="en" sz="3000" b="1" dirty="0">
                <a:latin typeface="Lato"/>
                <a:ea typeface="Lato"/>
                <a:cs typeface="Lato"/>
                <a:sym typeface="Lato"/>
              </a:rPr>
              <a:t>be learning/doing today</a:t>
            </a:r>
            <a:r>
              <a:rPr lang="en" sz="3000" dirty="0"/>
              <a:t>…</a:t>
            </a:r>
          </a:p>
          <a:p>
            <a:pPr marL="457200" lvl="0" indent="-419100" rtl="0">
              <a:spcBef>
                <a:spcPts val="0"/>
              </a:spcBef>
              <a:buSzPct val="100000"/>
            </a:pPr>
            <a:r>
              <a:rPr lang="en" sz="3000" dirty="0"/>
              <a:t>Culturally Responsive Pedagogy</a:t>
            </a:r>
          </a:p>
          <a:p>
            <a:pPr marL="457200" lvl="0" indent="-419100" rtl="0">
              <a:spcBef>
                <a:spcPts val="0"/>
              </a:spcBef>
              <a:buSzPct val="100000"/>
            </a:pPr>
            <a:r>
              <a:rPr lang="en" sz="3000" dirty="0"/>
              <a:t>Spectrum Activity</a:t>
            </a:r>
          </a:p>
          <a:p>
            <a:pPr marL="457200" lvl="0" indent="-419100" rtl="0">
              <a:spcBef>
                <a:spcPts val="0"/>
              </a:spcBef>
              <a:buSzPct val="100000"/>
            </a:pPr>
            <a:r>
              <a:rPr lang="en" sz="3000" dirty="0"/>
              <a:t>Analyze Unit Plan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0" y="559475"/>
            <a:ext cx="2422500" cy="2630400"/>
          </a:xfrm>
          <a:prstGeom prst="rect">
            <a:avLst/>
          </a:prstGeom>
        </p:spPr>
        <p:txBody>
          <a:bodyPr lIns="91425" tIns="91425" rIns="91425" bIns="91425" anchor="ctr" anchorCtr="0">
            <a:noAutofit/>
          </a:bodyPr>
          <a:lstStyle/>
          <a:p>
            <a:pPr lvl="0">
              <a:spcBef>
                <a:spcPts val="0"/>
              </a:spcBef>
              <a:buClr>
                <a:schemeClr val="dk1"/>
              </a:buClr>
              <a:buSzPct val="36666"/>
              <a:buFont typeface="Arial"/>
              <a:buNone/>
            </a:pPr>
            <a:r>
              <a:rPr lang="en" sz="3000" b="1">
                <a:solidFill>
                  <a:schemeClr val="lt1"/>
                </a:solidFill>
                <a:latin typeface="Roboto Slab"/>
                <a:ea typeface="Roboto Slab"/>
                <a:cs typeface="Roboto Slab"/>
                <a:sym typeface="Roboto Slab"/>
              </a:rPr>
              <a:t>Culturally Responsive Pedagogy</a:t>
            </a:r>
          </a:p>
        </p:txBody>
      </p:sp>
      <p:sp>
        <p:nvSpPr>
          <p:cNvPr id="406" name="Shape 406"/>
          <p:cNvSpPr txBox="1">
            <a:spLocks noGrp="1"/>
          </p:cNvSpPr>
          <p:nvPr>
            <p:ph type="body" idx="1"/>
          </p:nvPr>
        </p:nvSpPr>
        <p:spPr>
          <a:xfrm>
            <a:off x="2683000" y="838750"/>
            <a:ext cx="1858800" cy="3885300"/>
          </a:xfrm>
          <a:prstGeom prst="rect">
            <a:avLst/>
          </a:prstGeom>
        </p:spPr>
        <p:txBody>
          <a:bodyPr lIns="91425" tIns="91425" rIns="91425" bIns="91425" anchor="t" anchorCtr="0">
            <a:noAutofit/>
          </a:bodyPr>
          <a:lstStyle/>
          <a:p>
            <a:pPr lvl="0" algn="ctr" rtl="0">
              <a:spcBef>
                <a:spcPts val="0"/>
              </a:spcBef>
              <a:buNone/>
            </a:pPr>
            <a:r>
              <a:rPr lang="en" sz="1800" b="1" u="sng">
                <a:latin typeface="Lato"/>
                <a:ea typeface="Lato"/>
                <a:cs typeface="Lato"/>
                <a:sym typeface="Lato"/>
              </a:rPr>
              <a:t>Academic Rigor</a:t>
            </a:r>
          </a:p>
          <a:p>
            <a:pPr lvl="0" algn="ctr">
              <a:spcBef>
                <a:spcPts val="0"/>
              </a:spcBef>
              <a:buNone/>
            </a:pPr>
            <a:r>
              <a:rPr lang="en" sz="1800"/>
              <a:t>Maintaining high expectations of our students to become academically successful</a:t>
            </a:r>
          </a:p>
        </p:txBody>
      </p:sp>
      <p:sp>
        <p:nvSpPr>
          <p:cNvPr id="407" name="Shape 407"/>
          <p:cNvSpPr txBox="1">
            <a:spLocks noGrp="1"/>
          </p:cNvSpPr>
          <p:nvPr>
            <p:ph type="body" idx="2"/>
          </p:nvPr>
        </p:nvSpPr>
        <p:spPr>
          <a:xfrm>
            <a:off x="4637125" y="838750"/>
            <a:ext cx="1858800" cy="3885300"/>
          </a:xfrm>
          <a:prstGeom prst="rect">
            <a:avLst/>
          </a:prstGeom>
        </p:spPr>
        <p:txBody>
          <a:bodyPr lIns="91425" tIns="91425" rIns="91425" bIns="91425" anchor="t" anchorCtr="0">
            <a:noAutofit/>
          </a:bodyPr>
          <a:lstStyle/>
          <a:p>
            <a:pPr lvl="0" algn="ctr" rtl="0">
              <a:spcBef>
                <a:spcPts val="0"/>
              </a:spcBef>
              <a:buNone/>
            </a:pPr>
            <a:r>
              <a:rPr lang="en" sz="1800" b="1" u="sng">
                <a:latin typeface="Lato"/>
                <a:ea typeface="Lato"/>
                <a:cs typeface="Lato"/>
                <a:sym typeface="Lato"/>
              </a:rPr>
              <a:t>Cultural Competence</a:t>
            </a:r>
          </a:p>
          <a:p>
            <a:pPr lvl="0" algn="ctr">
              <a:spcBef>
                <a:spcPts val="0"/>
              </a:spcBef>
              <a:buNone/>
            </a:pPr>
            <a:r>
              <a:rPr lang="en" sz="1800"/>
              <a:t>Utilizing a student’s culture as a vehicle for learning </a:t>
            </a:r>
          </a:p>
        </p:txBody>
      </p:sp>
      <p:sp>
        <p:nvSpPr>
          <p:cNvPr id="408" name="Shape 408"/>
          <p:cNvSpPr txBox="1">
            <a:spLocks noGrp="1"/>
          </p:cNvSpPr>
          <p:nvPr>
            <p:ph type="body" idx="3"/>
          </p:nvPr>
        </p:nvSpPr>
        <p:spPr>
          <a:xfrm>
            <a:off x="6591225" y="838750"/>
            <a:ext cx="1858800" cy="3885300"/>
          </a:xfrm>
          <a:prstGeom prst="rect">
            <a:avLst/>
          </a:prstGeom>
        </p:spPr>
        <p:txBody>
          <a:bodyPr lIns="91425" tIns="91425" rIns="91425" bIns="91425" anchor="t" anchorCtr="0">
            <a:noAutofit/>
          </a:bodyPr>
          <a:lstStyle/>
          <a:p>
            <a:pPr lvl="0" algn="ctr" rtl="0">
              <a:spcBef>
                <a:spcPts val="0"/>
              </a:spcBef>
              <a:buNone/>
            </a:pPr>
            <a:r>
              <a:rPr lang="en" sz="1800" b="1" u="sng">
                <a:latin typeface="Lato"/>
                <a:ea typeface="Lato"/>
                <a:cs typeface="Lato"/>
                <a:sym typeface="Lato"/>
              </a:rPr>
              <a:t>Critical Consciousness</a:t>
            </a:r>
          </a:p>
          <a:p>
            <a:pPr lvl="0" algn="ctr">
              <a:spcBef>
                <a:spcPts val="0"/>
              </a:spcBef>
              <a:buNone/>
            </a:pPr>
            <a:r>
              <a:rPr lang="en" sz="1800"/>
              <a:t>Developing a student’s sociopolitical consciousness that allows them to critique and dismantle the status quo or current social order</a:t>
            </a:r>
          </a:p>
        </p:txBody>
      </p:sp>
      <p:pic>
        <p:nvPicPr>
          <p:cNvPr id="409" name="Shape 409"/>
          <p:cNvPicPr preferRelativeResize="0"/>
          <p:nvPr/>
        </p:nvPicPr>
        <p:blipFill>
          <a:blip r:embed="rId3">
            <a:alphaModFix/>
          </a:blip>
          <a:stretch>
            <a:fillRect/>
          </a:stretch>
        </p:blipFill>
        <p:spPr>
          <a:xfrm>
            <a:off x="2733953" y="3331441"/>
            <a:ext cx="1756874" cy="1160225"/>
          </a:xfrm>
          <a:prstGeom prst="rect">
            <a:avLst/>
          </a:prstGeom>
          <a:noFill/>
          <a:ln>
            <a:noFill/>
          </a:ln>
        </p:spPr>
      </p:pic>
      <p:pic>
        <p:nvPicPr>
          <p:cNvPr id="410" name="Shape 410"/>
          <p:cNvPicPr preferRelativeResize="0"/>
          <p:nvPr/>
        </p:nvPicPr>
        <p:blipFill>
          <a:blip r:embed="rId4">
            <a:alphaModFix/>
          </a:blip>
          <a:stretch>
            <a:fillRect/>
          </a:stretch>
        </p:blipFill>
        <p:spPr>
          <a:xfrm>
            <a:off x="4901875" y="3239350"/>
            <a:ext cx="1329280" cy="1326625"/>
          </a:xfrm>
          <a:prstGeom prst="rect">
            <a:avLst/>
          </a:prstGeom>
          <a:noFill/>
          <a:ln>
            <a:noFill/>
          </a:ln>
        </p:spPr>
      </p:pic>
      <p:sp>
        <p:nvSpPr>
          <p:cNvPr id="411" name="Shape 411"/>
          <p:cNvSpPr txBox="1"/>
          <p:nvPr/>
        </p:nvSpPr>
        <p:spPr>
          <a:xfrm>
            <a:off x="-21450" y="4565975"/>
            <a:ext cx="3297900" cy="577500"/>
          </a:xfrm>
          <a:prstGeom prst="rect">
            <a:avLst/>
          </a:prstGeom>
          <a:noFill/>
          <a:ln>
            <a:noFill/>
          </a:ln>
        </p:spPr>
        <p:txBody>
          <a:bodyPr lIns="91425" tIns="91425" rIns="91425" bIns="91425" anchor="t" anchorCtr="0">
            <a:noAutofit/>
          </a:bodyPr>
          <a:lstStyle/>
          <a:p>
            <a:pPr lvl="0">
              <a:spcBef>
                <a:spcPts val="0"/>
              </a:spcBef>
              <a:buNone/>
            </a:pPr>
            <a:r>
              <a:rPr lang="en" sz="1000" b="1" i="1">
                <a:solidFill>
                  <a:schemeClr val="dk1"/>
                </a:solidFill>
                <a:latin typeface="Meiryo"/>
                <a:ea typeface="Meiryo"/>
                <a:cs typeface="Meiryo"/>
                <a:sym typeface="Meiryo"/>
              </a:rPr>
              <a:t>Creating a Climate for Linguistically Responsive Instruction</a:t>
            </a:r>
            <a:r>
              <a:rPr lang="en" sz="1000" i="1">
                <a:solidFill>
                  <a:schemeClr val="dk1"/>
                </a:solidFill>
                <a:latin typeface="Meiryo"/>
                <a:ea typeface="Meiryo"/>
                <a:cs typeface="Meiryo"/>
                <a:sym typeface="Meiryo"/>
              </a:rPr>
              <a:t>. By: Arthi B. Rao &amp; P. Zitali Morales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Shape 416"/>
          <p:cNvSpPr txBox="1"/>
          <p:nvPr/>
        </p:nvSpPr>
        <p:spPr>
          <a:xfrm>
            <a:off x="1201000" y="1285750"/>
            <a:ext cx="6961800" cy="686700"/>
          </a:xfrm>
          <a:prstGeom prst="rect">
            <a:avLst/>
          </a:prstGeom>
          <a:noFill/>
          <a:ln>
            <a:noFill/>
          </a:ln>
        </p:spPr>
        <p:txBody>
          <a:bodyPr lIns="91425" tIns="91425" rIns="91425" bIns="91425" anchor="ctr" anchorCtr="0">
            <a:noAutofit/>
          </a:bodyPr>
          <a:lstStyle/>
          <a:p>
            <a:pPr lvl="0" rtl="0">
              <a:spcBef>
                <a:spcPts val="0"/>
              </a:spcBef>
              <a:buNone/>
            </a:pPr>
            <a:r>
              <a:rPr lang="en" sz="3600" b="1">
                <a:solidFill>
                  <a:schemeClr val="lt1"/>
                </a:solidFill>
                <a:latin typeface="Roboto Slab"/>
                <a:ea typeface="Roboto Slab"/>
                <a:cs typeface="Roboto Slab"/>
                <a:sym typeface="Roboto Slab"/>
              </a:rPr>
              <a:t>Most teachers</a:t>
            </a:r>
          </a:p>
        </p:txBody>
      </p:sp>
      <p:sp>
        <p:nvSpPr>
          <p:cNvPr id="417" name="Shape 417"/>
          <p:cNvSpPr txBox="1"/>
          <p:nvPr/>
        </p:nvSpPr>
        <p:spPr>
          <a:xfrm>
            <a:off x="1091100" y="2081575"/>
            <a:ext cx="6961800" cy="1212000"/>
          </a:xfrm>
          <a:prstGeom prst="rect">
            <a:avLst/>
          </a:prstGeom>
          <a:noFill/>
          <a:ln>
            <a:noFill/>
          </a:ln>
        </p:spPr>
        <p:txBody>
          <a:bodyPr lIns="91425" tIns="91425" rIns="91425" bIns="91425" anchor="ctr" anchorCtr="0">
            <a:noAutofit/>
          </a:bodyPr>
          <a:lstStyle/>
          <a:p>
            <a:pPr lvl="0" rtl="0">
              <a:spcBef>
                <a:spcPts val="0"/>
              </a:spcBef>
              <a:buNone/>
            </a:pPr>
            <a:r>
              <a:rPr lang="en" sz="2400" b="1">
                <a:solidFill>
                  <a:schemeClr val="lt1"/>
                </a:solidFill>
                <a:latin typeface="Roboto Slab"/>
                <a:ea typeface="Roboto Slab"/>
                <a:cs typeface="Roboto Slab"/>
                <a:sym typeface="Roboto Slab"/>
              </a:rPr>
              <a:t>Are focused on and successful in creating academic rigor but struggle in building cultural competence because...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Shape 422"/>
          <p:cNvSpPr txBox="1"/>
          <p:nvPr/>
        </p:nvSpPr>
        <p:spPr>
          <a:xfrm>
            <a:off x="1201000" y="1972450"/>
            <a:ext cx="6961800" cy="1212000"/>
          </a:xfrm>
          <a:prstGeom prst="rect">
            <a:avLst/>
          </a:prstGeom>
          <a:noFill/>
          <a:ln>
            <a:noFill/>
          </a:ln>
        </p:spPr>
        <p:txBody>
          <a:bodyPr lIns="91425" tIns="91425" rIns="91425" bIns="91425" anchor="ctr" anchorCtr="0">
            <a:noAutofit/>
          </a:bodyPr>
          <a:lstStyle/>
          <a:p>
            <a:pPr marL="457200" lvl="0" indent="-381000" rtl="0">
              <a:spcBef>
                <a:spcPts val="0"/>
              </a:spcBef>
              <a:buClr>
                <a:schemeClr val="lt1"/>
              </a:buClr>
              <a:buSzPct val="100000"/>
              <a:buFont typeface="Roboto Slab"/>
              <a:buChar char="●"/>
            </a:pPr>
            <a:r>
              <a:rPr lang="en" sz="2400" b="1" dirty="0">
                <a:solidFill>
                  <a:schemeClr val="lt1"/>
                </a:solidFill>
                <a:latin typeface="Roboto Slab"/>
                <a:ea typeface="Roboto Slab"/>
                <a:cs typeface="Roboto Slab"/>
                <a:sym typeface="Roboto Slab"/>
              </a:rPr>
              <a:t>Requires identifying individual subconscious biases</a:t>
            </a:r>
          </a:p>
          <a:p>
            <a:pPr marL="457200" lvl="0" indent="-381000" rtl="0">
              <a:spcBef>
                <a:spcPts val="0"/>
              </a:spcBef>
              <a:buClr>
                <a:schemeClr val="lt1"/>
              </a:buClr>
              <a:buSzPct val="100000"/>
              <a:buFont typeface="Roboto Slab"/>
              <a:buChar char="●"/>
            </a:pPr>
            <a:r>
              <a:rPr lang="en" sz="2400" b="1" dirty="0">
                <a:solidFill>
                  <a:schemeClr val="lt1"/>
                </a:solidFill>
                <a:latin typeface="Roboto Slab"/>
                <a:ea typeface="Roboto Slab"/>
                <a:cs typeface="Roboto Slab"/>
                <a:sym typeface="Roboto Slab"/>
              </a:rPr>
              <a:t>Requires time to listen and learn from the community</a:t>
            </a:r>
          </a:p>
          <a:p>
            <a:pPr marL="457200" lvl="0" indent="-381000" rtl="0">
              <a:spcBef>
                <a:spcPts val="0"/>
              </a:spcBef>
              <a:buClr>
                <a:schemeClr val="lt1"/>
              </a:buClr>
              <a:buSzPct val="100000"/>
              <a:buFont typeface="Roboto Slab"/>
              <a:buChar char="●"/>
            </a:pPr>
            <a:r>
              <a:rPr lang="en" sz="2400" b="1" dirty="0" smtClean="0">
                <a:solidFill>
                  <a:schemeClr val="lt1"/>
                </a:solidFill>
                <a:latin typeface="Roboto Slab"/>
                <a:ea typeface="Roboto Slab"/>
                <a:cs typeface="Roboto Slab"/>
                <a:sym typeface="Roboto Slab"/>
              </a:rPr>
              <a:t>Often prioritized less </a:t>
            </a:r>
            <a:r>
              <a:rPr lang="en" sz="2400" b="1" dirty="0">
                <a:solidFill>
                  <a:schemeClr val="lt1"/>
                </a:solidFill>
                <a:latin typeface="Roboto Slab"/>
                <a:ea typeface="Roboto Slab"/>
                <a:cs typeface="Roboto Slab"/>
                <a:sym typeface="Roboto Slab"/>
              </a:rPr>
              <a:t>than academic rigor</a:t>
            </a:r>
          </a:p>
          <a:p>
            <a:pPr marL="457200" lvl="0" indent="-381000" rtl="0">
              <a:spcBef>
                <a:spcPts val="0"/>
              </a:spcBef>
              <a:buClr>
                <a:schemeClr val="lt1"/>
              </a:buClr>
              <a:buSzPct val="100000"/>
              <a:buFont typeface="Roboto Slab"/>
              <a:buChar char="●"/>
            </a:pPr>
            <a:r>
              <a:rPr lang="en" sz="2400" b="1" dirty="0">
                <a:solidFill>
                  <a:schemeClr val="lt1"/>
                </a:solidFill>
                <a:latin typeface="Roboto Slab"/>
                <a:ea typeface="Roboto Slab"/>
                <a:cs typeface="Roboto Slab"/>
                <a:sym typeface="Roboto Slab"/>
              </a:rPr>
              <a:t>Most teachers don’t share the same racial or socioeconomic background as our students</a:t>
            </a:r>
          </a:p>
        </p:txBody>
      </p:sp>
      <p:sp>
        <p:nvSpPr>
          <p:cNvPr id="423" name="Shape 423"/>
          <p:cNvSpPr txBox="1"/>
          <p:nvPr/>
        </p:nvSpPr>
        <p:spPr>
          <a:xfrm>
            <a:off x="-21450" y="4705350"/>
            <a:ext cx="3297900" cy="361925"/>
          </a:xfrm>
          <a:prstGeom prst="rect">
            <a:avLst/>
          </a:prstGeom>
          <a:noFill/>
          <a:ln>
            <a:noFill/>
          </a:ln>
        </p:spPr>
        <p:txBody>
          <a:bodyPr lIns="91425" tIns="91425" rIns="91425" bIns="91425" anchor="t" anchorCtr="0">
            <a:noAutofit/>
          </a:bodyPr>
          <a:lstStyle/>
          <a:p>
            <a:pPr lvl="0" rtl="0">
              <a:spcBef>
                <a:spcPts val="0"/>
              </a:spcBef>
              <a:buNone/>
            </a:pPr>
            <a:r>
              <a:rPr lang="en" sz="1100" b="1" i="1" dirty="0">
                <a:solidFill>
                  <a:schemeClr val="dk1"/>
                </a:solidFill>
                <a:latin typeface="Meiryo"/>
                <a:ea typeface="Meiryo"/>
                <a:cs typeface="Meiryo"/>
                <a:sym typeface="Meiryo"/>
              </a:rPr>
              <a:t>The Culturally Responsive Teacher</a:t>
            </a:r>
            <a:r>
              <a:rPr lang="en" sz="1100" i="1" dirty="0">
                <a:solidFill>
                  <a:schemeClr val="dk1"/>
                </a:solidFill>
                <a:latin typeface="Meiryo"/>
                <a:ea typeface="Meiryo"/>
                <a:cs typeface="Meiryo"/>
                <a:sym typeface="Meiryo"/>
              </a:rPr>
              <a:t> By: Ana Maria Villegas and Tamara Lucas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p:nvPr/>
        </p:nvSpPr>
        <p:spPr>
          <a:xfrm>
            <a:off x="1091100" y="1362700"/>
            <a:ext cx="6961800" cy="2464200"/>
          </a:xfrm>
          <a:prstGeom prst="rect">
            <a:avLst/>
          </a:prstGeom>
          <a:noFill/>
          <a:ln>
            <a:noFill/>
          </a:ln>
        </p:spPr>
        <p:txBody>
          <a:bodyPr lIns="91425" tIns="91425" rIns="91425" bIns="91425" anchor="ctr" anchorCtr="0">
            <a:noAutofit/>
          </a:bodyPr>
          <a:lstStyle/>
          <a:p>
            <a:pPr lvl="0" rtl="0">
              <a:spcBef>
                <a:spcPts val="0"/>
              </a:spcBef>
              <a:buNone/>
            </a:pPr>
            <a:r>
              <a:rPr lang="en" sz="2400" b="1" dirty="0">
                <a:solidFill>
                  <a:schemeClr val="lt1"/>
                </a:solidFill>
                <a:latin typeface="Roboto Slab"/>
                <a:ea typeface="Roboto Slab"/>
                <a:cs typeface="Roboto Slab"/>
                <a:sym typeface="Roboto Slab"/>
              </a:rPr>
              <a:t>“The vast majority of teachers in the United States are white, middle class, and monolingual English speaking. In most cases, their lives differ profoundly from the lives of their students...To make productive instructional use of this information, teachers must possess two fundamental qualities: they must have sociocultural consciousness and hold affirming views toward diversity.” </a:t>
            </a:r>
            <a:endParaRPr lang="en" sz="2400" b="1" dirty="0" smtClean="0">
              <a:solidFill>
                <a:schemeClr val="lt1"/>
              </a:solidFill>
              <a:latin typeface="Roboto Slab"/>
              <a:ea typeface="Roboto Slab"/>
              <a:cs typeface="Roboto Slab"/>
              <a:sym typeface="Roboto Slab"/>
            </a:endParaRPr>
          </a:p>
          <a:p>
            <a:pPr lvl="0" rtl="0">
              <a:spcBef>
                <a:spcPts val="0"/>
              </a:spcBef>
              <a:buNone/>
            </a:pPr>
            <a:r>
              <a:rPr lang="en" sz="2400" b="1" dirty="0" smtClean="0">
                <a:solidFill>
                  <a:schemeClr val="lt1"/>
                </a:solidFill>
                <a:latin typeface="Roboto Slab"/>
                <a:ea typeface="Roboto Slab"/>
                <a:cs typeface="Roboto Slab"/>
                <a:sym typeface="Roboto Slab"/>
              </a:rPr>
              <a:t>- </a:t>
            </a:r>
            <a:r>
              <a:rPr lang="en" sz="2400" b="1" dirty="0">
                <a:solidFill>
                  <a:schemeClr val="lt1"/>
                </a:solidFill>
                <a:latin typeface="Roboto Slab"/>
                <a:ea typeface="Roboto Slab"/>
                <a:cs typeface="Roboto Slab"/>
                <a:sym typeface="Roboto Slab"/>
              </a:rPr>
              <a:t>Villegas &amp; Lucas, 2007</a:t>
            </a:r>
          </a:p>
        </p:txBody>
      </p:sp>
      <p:sp>
        <p:nvSpPr>
          <p:cNvPr id="3" name="Shape 423"/>
          <p:cNvSpPr txBox="1"/>
          <p:nvPr/>
        </p:nvSpPr>
        <p:spPr>
          <a:xfrm>
            <a:off x="-21450" y="4705350"/>
            <a:ext cx="3297900" cy="361925"/>
          </a:xfrm>
          <a:prstGeom prst="rect">
            <a:avLst/>
          </a:prstGeom>
          <a:noFill/>
          <a:ln>
            <a:noFill/>
          </a:ln>
        </p:spPr>
        <p:txBody>
          <a:bodyPr lIns="91425" tIns="91425" rIns="91425" bIns="91425" anchor="t" anchorCtr="0">
            <a:noAutofit/>
          </a:bodyPr>
          <a:lstStyle/>
          <a:p>
            <a:pPr lvl="0" rtl="0">
              <a:spcBef>
                <a:spcPts val="0"/>
              </a:spcBef>
              <a:buNone/>
            </a:pPr>
            <a:r>
              <a:rPr lang="en" sz="1100" b="1" i="1" dirty="0">
                <a:solidFill>
                  <a:schemeClr val="dk1"/>
                </a:solidFill>
                <a:latin typeface="Meiryo"/>
                <a:ea typeface="Meiryo"/>
                <a:cs typeface="Meiryo"/>
                <a:sym typeface="Meiryo"/>
              </a:rPr>
              <a:t>The Culturally Responsive Teacher</a:t>
            </a:r>
            <a:r>
              <a:rPr lang="en" sz="1100" i="1" dirty="0">
                <a:solidFill>
                  <a:schemeClr val="dk1"/>
                </a:solidFill>
                <a:latin typeface="Meiryo"/>
                <a:ea typeface="Meiryo"/>
                <a:cs typeface="Meiryo"/>
                <a:sym typeface="Meiryo"/>
              </a:rPr>
              <a:t> By: Ana Maria Villegas and Tamara Lucas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p:nvPr/>
        </p:nvSpPr>
        <p:spPr>
          <a:xfrm>
            <a:off x="1505800" y="599950"/>
            <a:ext cx="6961800" cy="686700"/>
          </a:xfrm>
          <a:prstGeom prst="rect">
            <a:avLst/>
          </a:prstGeom>
          <a:noFill/>
          <a:ln>
            <a:noFill/>
          </a:ln>
        </p:spPr>
        <p:txBody>
          <a:bodyPr lIns="91425" tIns="91425" rIns="91425" bIns="91425" anchor="ctr" anchorCtr="0">
            <a:noAutofit/>
          </a:bodyPr>
          <a:lstStyle/>
          <a:p>
            <a:pPr lvl="0" rtl="0">
              <a:spcBef>
                <a:spcPts val="0"/>
              </a:spcBef>
              <a:buNone/>
            </a:pPr>
            <a:r>
              <a:rPr lang="en" sz="3600" b="1">
                <a:solidFill>
                  <a:schemeClr val="lt1"/>
                </a:solidFill>
                <a:latin typeface="Roboto Slab"/>
                <a:ea typeface="Roboto Slab"/>
                <a:cs typeface="Roboto Slab"/>
                <a:sym typeface="Roboto Slab"/>
              </a:rPr>
              <a:t>Spectrum Activity</a:t>
            </a:r>
          </a:p>
        </p:txBody>
      </p:sp>
      <p:sp>
        <p:nvSpPr>
          <p:cNvPr id="434" name="Shape 434"/>
          <p:cNvSpPr txBox="1"/>
          <p:nvPr/>
        </p:nvSpPr>
        <p:spPr>
          <a:xfrm>
            <a:off x="1201000" y="1972450"/>
            <a:ext cx="6961800" cy="1212000"/>
          </a:xfrm>
          <a:prstGeom prst="rect">
            <a:avLst/>
          </a:prstGeom>
          <a:noFill/>
          <a:ln>
            <a:noFill/>
          </a:ln>
        </p:spPr>
        <p:txBody>
          <a:bodyPr lIns="91425" tIns="91425" rIns="91425" bIns="91425" anchor="ctr" anchorCtr="0">
            <a:noAutofit/>
          </a:bodyPr>
          <a:lstStyle/>
          <a:p>
            <a:pPr marL="457200" lvl="0" indent="-381000" rtl="0">
              <a:spcBef>
                <a:spcPts val="0"/>
              </a:spcBef>
              <a:buClr>
                <a:schemeClr val="lt1"/>
              </a:buClr>
              <a:buSzPct val="100000"/>
              <a:buFont typeface="Roboto Slab"/>
              <a:buChar char="●"/>
            </a:pPr>
            <a:r>
              <a:rPr lang="en" sz="2400" b="1">
                <a:solidFill>
                  <a:schemeClr val="lt1"/>
                </a:solidFill>
                <a:latin typeface="Roboto Slab"/>
                <a:ea typeface="Roboto Slab"/>
                <a:cs typeface="Roboto Slab"/>
                <a:sym typeface="Roboto Slab"/>
              </a:rPr>
              <a:t>10 minutes long</a:t>
            </a:r>
          </a:p>
          <a:p>
            <a:pPr marL="457200" lvl="0" indent="-381000" rtl="0">
              <a:spcBef>
                <a:spcPts val="0"/>
              </a:spcBef>
              <a:buClr>
                <a:schemeClr val="lt1"/>
              </a:buClr>
              <a:buSzPct val="100000"/>
              <a:buFont typeface="Roboto Slab"/>
              <a:buChar char="●"/>
            </a:pPr>
            <a:r>
              <a:rPr lang="en" sz="2400" b="1">
                <a:solidFill>
                  <a:schemeClr val="lt1"/>
                </a:solidFill>
                <a:latin typeface="Roboto Slab"/>
                <a:ea typeface="Roboto Slab"/>
                <a:cs typeface="Roboto Slab"/>
                <a:sym typeface="Roboto Slab"/>
              </a:rPr>
              <a:t>Stand somewhere along the spectrum that </a:t>
            </a:r>
            <a:r>
              <a:rPr lang="en" sz="2400" b="1" u="sng">
                <a:solidFill>
                  <a:schemeClr val="lt1"/>
                </a:solidFill>
                <a:latin typeface="Roboto Slab"/>
                <a:ea typeface="Roboto Slab"/>
                <a:cs typeface="Roboto Slab"/>
                <a:sym typeface="Roboto Slab"/>
              </a:rPr>
              <a:t>best</a:t>
            </a:r>
            <a:r>
              <a:rPr lang="en" sz="2400" b="1">
                <a:solidFill>
                  <a:schemeClr val="lt1"/>
                </a:solidFill>
                <a:latin typeface="Roboto Slab"/>
                <a:ea typeface="Roboto Slab"/>
                <a:cs typeface="Roboto Slab"/>
                <a:sym typeface="Roboto Slab"/>
              </a:rPr>
              <a:t> fits your opinion</a:t>
            </a:r>
          </a:p>
          <a:p>
            <a:pPr marL="457200" lvl="0" indent="-381000" rtl="0">
              <a:spcBef>
                <a:spcPts val="0"/>
              </a:spcBef>
              <a:buClr>
                <a:schemeClr val="lt1"/>
              </a:buClr>
              <a:buSzPct val="100000"/>
              <a:buFont typeface="Roboto Slab"/>
              <a:buChar char="●"/>
            </a:pPr>
            <a:r>
              <a:rPr lang="en" sz="2400" b="1">
                <a:solidFill>
                  <a:schemeClr val="lt1"/>
                </a:solidFill>
                <a:latin typeface="Roboto Slab"/>
                <a:ea typeface="Roboto Slab"/>
                <a:cs typeface="Roboto Slab"/>
                <a:sym typeface="Roboto Slab"/>
              </a:rPr>
              <a:t>Be courageous, honest and actively listening</a:t>
            </a:r>
          </a:p>
        </p:txBody>
      </p:sp>
      <p:sp>
        <p:nvSpPr>
          <p:cNvPr id="435" name="Shape 435"/>
          <p:cNvSpPr/>
          <p:nvPr/>
        </p:nvSpPr>
        <p:spPr>
          <a:xfrm>
            <a:off x="604400" y="3589350"/>
            <a:ext cx="7746000" cy="777000"/>
          </a:xfrm>
          <a:prstGeom prst="lef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theme/theme1.xml><?xml version="1.0" encoding="utf-8"?>
<a:theme xmlns:a="http://schemas.openxmlformats.org/drawingml/2006/main" name="Ke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476</Words>
  <Application>Microsoft Office PowerPoint</Application>
  <PresentationFormat>On-screen Show (16:9)</PresentationFormat>
  <Paragraphs>57</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Meiryo</vt:lpstr>
      <vt:lpstr>Lato</vt:lpstr>
      <vt:lpstr>Lato Light</vt:lpstr>
      <vt:lpstr>Roboto Slab</vt:lpstr>
      <vt:lpstr>Roboto Slab Light</vt:lpstr>
      <vt:lpstr>Kent template</vt:lpstr>
      <vt:lpstr>Creating Culturally Responsive Classroom Culture &amp; Instruction</vt:lpstr>
      <vt:lpstr>Norms</vt:lpstr>
      <vt:lpstr>PowerPoint Presentation</vt:lpstr>
      <vt:lpstr>Agenda</vt:lpstr>
      <vt:lpstr>Culturally Responsive Pedagogy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Culturally Responsive Example</vt:lpstr>
      <vt:lpstr>PowerPoint Presentation</vt:lpstr>
      <vt:lpstr>Key Points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Culturally Responsive Classroom Culture &amp; Instruction</dc:title>
  <cp:lastModifiedBy>Esther Jeong</cp:lastModifiedBy>
  <cp:revision>1</cp:revision>
  <dcterms:modified xsi:type="dcterms:W3CDTF">2017-06-01T17:49:32Z</dcterms:modified>
</cp:coreProperties>
</file>