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363" autoAdjust="0"/>
  </p:normalViewPr>
  <p:slideViewPr>
    <p:cSldViewPr>
      <p:cViewPr>
        <p:scale>
          <a:sx n="95" d="100"/>
          <a:sy n="95" d="100"/>
        </p:scale>
        <p:origin x="-145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F453E3-4A24-41FC-886C-6F2C9C92A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6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fld id="{C9244C87-1552-471A-AFE6-7B548841FF21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Brief Introduction to Mendeley.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Mendeley Unique: 80+ million unique documents</a:t>
            </a:r>
          </a:p>
          <a:p>
            <a:pPr eaLnBrk="1" hangingPunct="1"/>
            <a:r>
              <a:rPr lang="en-US" smtClean="0"/>
              <a:t>Web of Knowledge / Scopus: 49 million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Made possible by the collective libraries of 2.2 million researchers.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fld id="{177E6F34-D094-4436-9569-043031717409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Ability to Search for papers.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fld id="{06C50773-7FE3-446D-8484-2C90E681B12E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fld id="{3E904DA5-B249-4FDC-9031-2DB0B138ACF1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Mendeley Suggest uses collaborative filtering: http://en.wikipedia.org/wiki/Collaborative_filtering.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fld id="{E4D5B959-EF02-452B-9964-0686F9DB04FC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fld id="{999DDA16-4417-4C20-A206-22CA25CEC555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wets_title_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4876800"/>
            <a:ext cx="4724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5870575"/>
            <a:ext cx="4724400" cy="75882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33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5949-4928-4469-B0C5-DA1909CD16E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82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1813"/>
            <a:ext cx="2095500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531813"/>
            <a:ext cx="6134100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4A40-B012-4767-B5F5-637F5D3827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05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A944-755D-4C5F-953D-F36D8BC3CB2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34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0D49D-9460-41A3-855D-8C9C5869A0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99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7529-117D-4185-8B9B-12EACE8195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25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4AAD-CDEC-46D7-ABAF-C17B8A22599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01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CAA0C-76F2-4BE9-AD9D-D75C31AEC0B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50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C617-7ED6-4022-8692-17216A2255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4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749A-AAA2-49FA-9FBE-5560AC830E8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29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843CE-C7C4-472D-A63E-4D8CF8F85C9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72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1813"/>
            <a:ext cx="5791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31" descr="swets_main_page_traini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762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9175" y="6550025"/>
            <a:ext cx="457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562BE869-5229-424F-979B-7938B384AC3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0000"/>
          </a:solidFill>
          <a:latin typeface="Verdana" pitchFamily="34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0000"/>
          </a:solidFill>
          <a:latin typeface="Verdana" pitchFamily="34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0000"/>
          </a:solidFill>
          <a:latin typeface="Verdana" pitchFamily="34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0000"/>
          </a:solidFill>
          <a:latin typeface="Verdana" pitchFamily="34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CC0000"/>
          </a:solidFill>
          <a:latin typeface="Verdana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CC0000"/>
          </a:solidFill>
          <a:latin typeface="Verdana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CC0000"/>
          </a:solidFill>
          <a:latin typeface="Verdana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CC0000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o"/>
        <a:defRPr sz="14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Ultimate Discovery Catalog</a:t>
            </a:r>
            <a:endParaRPr lang="nl-NL" smtClean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cs typeface="Arial" charset="0"/>
              </a:rPr>
              <a:t>ER&amp;L -  </a:t>
            </a:r>
            <a:r>
              <a:rPr lang="en-US" b="1" dirty="0" smtClean="0">
                <a:cs typeface="Arial" charset="0"/>
              </a:rPr>
              <a:t>March </a:t>
            </a:r>
            <a:r>
              <a:rPr lang="en-US" b="1" dirty="0" smtClean="0">
                <a:cs typeface="Arial" charset="0"/>
              </a:rPr>
              <a:t>2013</a:t>
            </a:r>
            <a:endParaRPr lang="en-US" b="1" dirty="0" smtClean="0">
              <a:cs typeface="Arial" charset="0"/>
            </a:endParaRPr>
          </a:p>
          <a:p>
            <a:pPr eaLnBrk="1" hangingPunct="1"/>
            <a:r>
              <a:rPr lang="en-US" b="1" dirty="0" smtClean="0">
                <a:cs typeface="Arial" charset="0"/>
              </a:rPr>
              <a:t>Jose Luis Andrade</a:t>
            </a:r>
          </a:p>
          <a:p>
            <a:pPr eaLnBrk="1" hangingPunct="1"/>
            <a:r>
              <a:rPr lang="en-US" b="1" dirty="0" smtClean="0">
                <a:cs typeface="Arial" charset="0"/>
              </a:rPr>
              <a:t>President of the Americas</a:t>
            </a:r>
            <a:endParaRPr lang="en-US" b="1" dirty="0" smtClean="0">
              <a:cs typeface="Arial" charset="0"/>
            </a:endParaRPr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295400"/>
            <a:ext cx="8153400" cy="4557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Suggest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7138" y="1905000"/>
            <a:ext cx="1366837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95375"/>
            <a:ext cx="5486400" cy="4913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4975"/>
            <a:ext cx="8796338" cy="3135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3059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2"/>
          <p:cNvSpPr>
            <a:spLocks noGrp="1"/>
          </p:cNvSpPr>
          <p:nvPr>
            <p:ph type="ctrTitle"/>
          </p:nvPr>
        </p:nvSpPr>
        <p:spPr>
          <a:xfrm>
            <a:off x="381000" y="3886200"/>
            <a:ext cx="8534400" cy="971550"/>
          </a:xfrm>
        </p:spPr>
        <p:txBody>
          <a:bodyPr/>
          <a:lstStyle/>
          <a:p>
            <a:pPr eaLnBrk="1" hangingPunct="1"/>
            <a:r>
              <a:rPr lang="en-US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Papers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7924800" cy="901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1447800"/>
            <a:ext cx="56102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6" y="1143000"/>
            <a:ext cx="8382000" cy="118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3" t="2985" b="1"/>
          <a:stretch/>
        </p:blipFill>
        <p:spPr bwMode="auto">
          <a:xfrm>
            <a:off x="4191000" y="2781300"/>
            <a:ext cx="3221186" cy="3056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Browse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4997450" cy="4860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320800"/>
            <a:ext cx="3419475" cy="4152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119188"/>
            <a:ext cx="5924550" cy="4838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895600" y="3432175"/>
            <a:ext cx="914400" cy="20955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Discipline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/>
          <a:srcRect r="26807"/>
          <a:stretch/>
        </p:blipFill>
        <p:spPr bwMode="auto">
          <a:xfrm>
            <a:off x="161925" y="1119188"/>
            <a:ext cx="2401888" cy="4867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5138" y="1830388"/>
            <a:ext cx="5534025" cy="3705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1925" y="1631950"/>
            <a:ext cx="2276475" cy="20955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Tags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4" b="89847"/>
          <a:stretch/>
        </p:blipFill>
        <p:spPr bwMode="auto">
          <a:xfrm>
            <a:off x="504825" y="3054957"/>
            <a:ext cx="4133850" cy="74808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60000"/>
                <a:lumOff val="40000"/>
                <a:alpha val="60000"/>
              </a:schemeClr>
            </a:glow>
            <a:outerShdw dist="35921" dir="2700000" algn="ctr" rotWithShape="0">
              <a:schemeClr val="bg2"/>
            </a:outerShdw>
            <a:reflection blurRad="6350" stA="50000" endA="300" endPos="55500" dist="101600" dir="5400000" sy="-100000" algn="bl" rotWithShape="0"/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275" y="1371600"/>
            <a:ext cx="3352800" cy="308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2514600"/>
            <a:ext cx="3276600" cy="310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Peers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/>
          <a:srcRect l="1437"/>
          <a:stretch/>
        </p:blipFill>
        <p:spPr bwMode="auto">
          <a:xfrm>
            <a:off x="2214563" y="1219200"/>
            <a:ext cx="4872037" cy="472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370638" cy="493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ctrTitle"/>
          </p:nvPr>
        </p:nvSpPr>
        <p:spPr>
          <a:xfrm>
            <a:off x="228600" y="531813"/>
            <a:ext cx="5943600" cy="457200"/>
          </a:xfrm>
        </p:spPr>
        <p:txBody>
          <a:bodyPr/>
          <a:lstStyle/>
          <a:p>
            <a:pPr eaLnBrk="1" hangingPunct="1"/>
            <a:r>
              <a:rPr lang="en-US" smtClean="0"/>
              <a:t>Access / References / Related Papers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127125"/>
            <a:ext cx="7605713" cy="498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21590" b="6770"/>
          <a:stretch>
            <a:fillRect/>
          </a:stretch>
        </p:blipFill>
        <p:spPr bwMode="auto">
          <a:xfrm>
            <a:off x="1947863" y="2819400"/>
            <a:ext cx="151923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/>
          <a:srcRect l="19176" r="709" b="8992"/>
          <a:stretch/>
        </p:blipFill>
        <p:spPr bwMode="auto">
          <a:xfrm>
            <a:off x="2247900" y="1901825"/>
            <a:ext cx="5353050" cy="419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7900" y="1887538"/>
            <a:ext cx="3829050" cy="4154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ets_training_presentation">
  <a:themeElements>
    <a:clrScheme name="Swets_training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wets_training_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Swets_training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ts_training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ts_training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ts_training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ts_training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ts_training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ts_training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ts_training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ts_training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ts_training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ts_training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ts_training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Swets_training_presentation</Template>
  <TotalTime>9</TotalTime>
  <Words>87</Words>
  <Application>Microsoft Office PowerPoint</Application>
  <PresentationFormat>On-screen Show (4:3)</PresentationFormat>
  <Paragraphs>29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ＭＳ Ｐゴシック</vt:lpstr>
      <vt:lpstr>Verdana</vt:lpstr>
      <vt:lpstr>Symbol</vt:lpstr>
      <vt:lpstr>Wingdings</vt:lpstr>
      <vt:lpstr>Swets_training_presentation</vt:lpstr>
      <vt:lpstr>The Ultimate Discovery Catalog</vt:lpstr>
      <vt:lpstr>Papers</vt:lpstr>
      <vt:lpstr>Search</vt:lpstr>
      <vt:lpstr>Browse</vt:lpstr>
      <vt:lpstr>Discipline</vt:lpstr>
      <vt:lpstr>Tags</vt:lpstr>
      <vt:lpstr>Peers</vt:lpstr>
      <vt:lpstr>Groups</vt:lpstr>
      <vt:lpstr>Access / References / Related Papers</vt:lpstr>
      <vt:lpstr>Suggest</vt:lpstr>
      <vt:lpstr>MIE</vt:lpstr>
      <vt:lpstr>Thank you!</vt:lpstr>
    </vt:vector>
  </TitlesOfParts>
  <Company>Swets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Belda</dc:creator>
  <cp:lastModifiedBy>José Luis Andrade</cp:lastModifiedBy>
  <cp:revision>7</cp:revision>
  <dcterms:created xsi:type="dcterms:W3CDTF">2007-01-15T16:31:04Z</dcterms:created>
  <dcterms:modified xsi:type="dcterms:W3CDTF">2013-03-08T18:19:01Z</dcterms:modified>
</cp:coreProperties>
</file>