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6F00"/>
    <a:srgbClr val="F0C11D"/>
    <a:srgbClr val="F78305"/>
    <a:srgbClr val="2624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28"/>
    <p:restoredTop sz="94674"/>
  </p:normalViewPr>
  <p:slideViewPr>
    <p:cSldViewPr snapToGrid="0">
      <p:cViewPr varScale="1">
        <p:scale>
          <a:sx n="112" d="100"/>
          <a:sy n="112" d="100"/>
        </p:scale>
        <p:origin x="200" y="4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DFA16-A3EB-A1C6-1CA7-15A15531A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7C9C06-1869-4CB8-4E41-2A770C46BF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 i="0">
                <a:latin typeface="Lato Semibold" panose="020F05020202040302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309FE-B850-2B10-0F07-5C66256B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E22DD77-7973-5D4B-A52C-159067795889}" type="datetimeFigureOut">
              <a:rPr lang="en-US" smtClean="0"/>
              <a:pPr/>
              <a:t>5/9/23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6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F1B3C-C562-173D-D4CF-6703E4F9E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DB8CB0-8166-01F1-3DED-FCAF560C4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1FF88-CD9A-9B52-B940-70F423DFD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4A236-4AAB-3B00-FF5E-5FFBFE82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50F7B-61C6-8E62-836C-80234311B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68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CE4B7E-0DCF-95F4-CA9C-444FFB207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DA9FA3-34E0-DFAB-85B9-B81044C40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8BCC2-90C4-AB11-6F76-BFE2FEABE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3469B-5B57-076D-12A7-FF174970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1008C-812E-FEC0-D82F-B82EBD6FF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5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AB630-437B-CC93-0CEC-5C0AD4712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95272-0C32-8551-D166-9C71A6F7E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78305"/>
                </a:solidFill>
              </a:defRPr>
            </a:lvl1pPr>
            <a:lvl2pPr>
              <a:defRPr>
                <a:solidFill>
                  <a:srgbClr val="F0C11D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7E1DF-81E8-3A44-1631-93FD0189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F9963-42AA-FE2F-8811-33340511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ED5AC-E9C1-BAF8-D812-5CB677928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6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B26C-3811-A275-9FE3-77F917FE2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43539-42E2-D40D-A436-51D91079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9587A-9407-0403-07CA-7CFBE1356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6FD56-F5D7-D64D-E177-FA404E494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4FB54-7A86-94DE-C2D5-06EC070C2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06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CB9E5-DEF1-717A-0298-BDF8AD603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0248C-0E63-25E4-9F20-424836CA1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19B55-06CC-E9A4-AB00-491B23B17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B7194-CD08-4508-4288-6CF2CF93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5104C-1A1A-33E0-6601-AD288D2AC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7C3FD-C9B3-B7D4-AA98-BDCE5A59C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25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06FCC-3D17-6D87-C019-37D157AA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7D856-39AB-3268-1689-F67D2CAF5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4059A-7C6E-1EB7-402E-8C46D1854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122812-4D9E-68A1-AD61-64DB8D6DB8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C15B6B-FD6F-ABDA-DA7C-7DC5BC4517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1CAC96-0A92-BFA2-6F14-7898C561C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7E163C-69CF-90B7-2597-FEE5A18E4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6B8FD7-7BAF-00F4-232D-C8C8EAD4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9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28A22-1C97-3361-CB89-CA1C4FED7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B48120-F95D-0222-7311-95FF4F7A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B15A6A-4C80-F6E6-970A-D4BCF732F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970DD9-6A8C-23F0-574C-564BE8665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26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A74B23-9024-47E9-08B0-0C416F518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F572EE-D361-BB6F-FEB0-623EDFF35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649E5F-F679-27AD-4FDE-A817B1B5E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7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F7EAB-7C8F-1DC4-2B03-88BB85ADF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17F7D-AC79-E566-2BD2-18E4ABFF5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7235B-38E3-499E-6429-04FF2826C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54FB0C-3D62-2061-64FD-F30548310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0CFBC-3E97-E465-6CFF-94CA0A1C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D85395-26BA-9A65-6119-268532174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40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1E3AF-1A0D-5740-FDB9-817710B8E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17BAE7-6DD0-2EF4-FB3C-15CA0C4691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B63B1-262F-7033-15D8-D29BFC2F5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C4033-8B28-DCAE-5C8D-723B61EA1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A4FBA-1CBD-25C1-58DB-84575C63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2EBB5-3EE0-ABBA-F2FF-A966E700F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47005C-658E-5D4F-9E9D-3DFA6A2A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9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4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F92EF974-2278-3E8E-3478-0614783DCED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74853090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7772400" imgH="10058400" progId="TCLayout.ActiveDocument.1">
                  <p:embed/>
                </p:oleObj>
              </mc:Choice>
              <mc:Fallback>
                <p:oleObj name="think-cell Slide" r:id="rId14" imgW="7772400" imgH="100584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FFDA6A-2635-4682-C41B-038EA7D8B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9745D-401D-5456-6D78-F58561CBB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B492B-765B-1727-9C06-2A24C90A44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2DD77-7973-5D4B-A52C-159067795889}" type="datetimeFigureOut">
              <a:rPr lang="en-US" smtClean="0"/>
              <a:t>5/9/23</a:t>
            </a:fld>
            <a:endParaRPr lang="en-US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0B0D7621-2018-22B8-FFD7-572E3DF2840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/>
          <a:srcRect l="21011" t="40541" r="24432" b="35048"/>
          <a:stretch/>
        </p:blipFill>
        <p:spPr>
          <a:xfrm>
            <a:off x="8777607" y="4880919"/>
            <a:ext cx="3414393" cy="1977081"/>
          </a:xfrm>
          <a:prstGeom prst="rect">
            <a:avLst/>
          </a:prstGeom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E28B44-8EF8-D4AE-D108-3C55067ED7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 b="0" i="0">
                <a:solidFill>
                  <a:schemeClr val="bg1"/>
                </a:solidFill>
                <a:latin typeface="Lato" panose="020F0502020204030203" pitchFamily="34" charset="77"/>
              </a:defRPr>
            </a:lvl1pPr>
          </a:lstStyle>
          <a:p>
            <a:fld id="{9CC14C34-5FA4-394B-8D2F-CE058C177F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575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bg1"/>
          </a:solidFill>
          <a:latin typeface="Lato Semibold" panose="020F05020202040302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Lato Medium" panose="020F05020202040302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Lato Medium" panose="020F05020202040302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Lato Medium" panose="020F05020202040302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Lato Medium" panose="020F05020202040302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Lato Medium" panose="020F05020202040302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6A70DF9D-1FF3-203B-52DD-631F948DA7F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6825641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11FB5F3-E465-AA0E-0BF0-5CAF72616F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/>
          <a:lstStyle/>
          <a:p>
            <a:r>
              <a:rPr lang="en-US" b="1" dirty="0">
                <a:latin typeface="Lato" panose="020F0502020204030203" pitchFamily="34" charset="77"/>
                <a:cs typeface="Arial Hebrew" pitchFamily="2" charset="-79"/>
              </a:rPr>
              <a:t>Aleph Working Group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8BB784-AAFC-B5B5-2A3F-BEC8759BE0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Product Roadmap </a:t>
            </a:r>
          </a:p>
          <a:p>
            <a:r>
              <a:rPr lang="en-US" dirty="0"/>
              <a:t>2023-2026</a:t>
            </a:r>
          </a:p>
        </p:txBody>
      </p:sp>
    </p:spTree>
    <p:extLst>
      <p:ext uri="{BB962C8B-B14F-4D97-AF65-F5344CB8AC3E}">
        <p14:creationId xmlns:p14="http://schemas.microsoft.com/office/powerpoint/2010/main" val="161805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FFF7B94A-A80E-8519-3626-5F6A86FFCD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46255757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43A7B70-6FBF-BA4E-7983-6EA9723DA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Aleph Roadmap 2023-2026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903F3-E785-C180-12D7-F812DBFB1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317230" cy="3877945"/>
          </a:xfrm>
        </p:spPr>
        <p:txBody>
          <a:bodyPr/>
          <a:lstStyle/>
          <a:p>
            <a:r>
              <a:rPr lang="en-US" b="1" dirty="0"/>
              <a:t>Aleph 23</a:t>
            </a:r>
            <a:endParaRPr lang="en-US" sz="2000" b="1" dirty="0"/>
          </a:p>
          <a:p>
            <a:pPr lvl="1"/>
            <a:r>
              <a:rPr lang="en-US" sz="2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SP 23.4.4       planned for 07/Aug/23</a:t>
            </a:r>
          </a:p>
          <a:p>
            <a:pPr marL="457200" lvl="1" indent="0">
              <a:buNone/>
            </a:pPr>
            <a:endParaRPr lang="en-US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FD6F00"/>
                </a:solidFill>
                <a:effectLst/>
                <a:latin typeface="Roboto" panose="02000000000000000000" pitchFamily="2" charset="0"/>
              </a:rPr>
              <a:t>Aleph 24</a:t>
            </a:r>
            <a:br>
              <a:rPr lang="en-US" sz="18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</a:br>
            <a:endParaRPr lang="en-US" sz="1800" b="0" i="0" dirty="0">
              <a:solidFill>
                <a:schemeClr val="bg1"/>
              </a:solidFill>
              <a:effectLst/>
              <a:latin typeface="Roboto" panose="02000000000000000000" pitchFamily="2" charset="0"/>
            </a:endParaRPr>
          </a:p>
          <a:p>
            <a:pPr lvl="1"/>
            <a:r>
              <a:rPr lang="en-US" sz="18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Version 24.0 (Major Release)     </a:t>
            </a:r>
            <a:r>
              <a:rPr lang="en-US" sz="18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15/Jul/22</a:t>
            </a:r>
            <a:br>
              <a:rPr lang="en-US" sz="18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</a:br>
            <a:r>
              <a:rPr lang="en-US" sz="18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SP 24.0.1       06/Mar/23 – was released</a:t>
            </a:r>
          </a:p>
          <a:p>
            <a:pPr lvl="1"/>
            <a:endParaRPr lang="en-US" sz="1800" dirty="0">
              <a:solidFill>
                <a:schemeClr val="bg1"/>
              </a:solidFill>
              <a:latin typeface="Roboto" panose="02000000000000000000" pitchFamily="2" charset="0"/>
            </a:endParaRPr>
          </a:p>
          <a:p>
            <a:pPr lvl="1"/>
            <a:r>
              <a:rPr lang="en-US" sz="18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Version 24.1 (Minor Release)     Planned June </a:t>
            </a:r>
            <a:r>
              <a:rPr lang="en-US" sz="18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2024</a:t>
            </a:r>
          </a:p>
          <a:p>
            <a:pPr marL="457200" lvl="1" indent="0">
              <a:buNone/>
            </a:pPr>
            <a:endParaRPr lang="en-US" sz="1800" b="1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en-US" sz="18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Version 24.2 (Minor Release)     Planned December </a:t>
            </a:r>
            <a:r>
              <a:rPr lang="en-US" sz="18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2025</a:t>
            </a:r>
            <a:endParaRPr lang="en-US" sz="1800" b="1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725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FFF7B94A-A80E-8519-3626-5F6A86FFCD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92890487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FFF7B94A-A80E-8519-3626-5F6A86FFCD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43A7B70-6FBF-BA4E-7983-6EA9723DA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Aleph </a:t>
            </a:r>
            <a:r>
              <a:rPr lang="en-US" dirty="0" err="1"/>
              <a:t>Enhancemts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903F3-E785-C180-12D7-F812DBFB1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030"/>
            <a:ext cx="8271510" cy="479393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Voting Cycle for 2023 - 2026</a:t>
            </a:r>
          </a:p>
          <a:p>
            <a:pPr marL="368300" indent="0" algn="l" fontAlgn="base">
              <a:buNone/>
            </a:pPr>
            <a:r>
              <a:rPr lang="en-US" b="0" i="0" dirty="0">
                <a:solidFill>
                  <a:schemeClr val="bg1"/>
                </a:solidFill>
                <a:effectLst/>
                <a:latin typeface="Symbol" pitchFamily="2" charset="2"/>
              </a:rPr>
              <a:t>·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April 20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,2023 – July 20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,2023</a:t>
            </a:r>
          </a:p>
          <a:p>
            <a:pPr marL="368300" indent="0" algn="l" fontAlgn="base">
              <a:buNone/>
            </a:pPr>
            <a:r>
              <a:rPr lang="en-US" sz="2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New enhancements requests can be submitted on NERS </a:t>
            </a:r>
          </a:p>
          <a:p>
            <a:pPr marL="368300" indent="0" algn="l" fontAlgn="base">
              <a:buNone/>
            </a:pPr>
            <a:r>
              <a:rPr lang="en-US" b="0" i="0" dirty="0">
                <a:solidFill>
                  <a:schemeClr val="bg1"/>
                </a:solidFill>
                <a:effectLst/>
                <a:latin typeface="Symbol" pitchFamily="2" charset="2"/>
              </a:rPr>
              <a:t>·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July 21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2023 - July 28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,2023</a:t>
            </a:r>
          </a:p>
          <a:p>
            <a:pPr marL="368300" indent="0" algn="l" fontAlgn="base">
              <a:buNone/>
            </a:pPr>
            <a:r>
              <a:rPr lang="en-US" sz="2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Aleph PWG review the requests and submit them on NERS</a:t>
            </a:r>
          </a:p>
          <a:p>
            <a:pPr marL="368300" indent="0" algn="l" fontAlgn="base">
              <a:buNone/>
            </a:pPr>
            <a:r>
              <a:rPr lang="en-US" b="0" i="0" dirty="0">
                <a:solidFill>
                  <a:schemeClr val="bg1"/>
                </a:solidFill>
                <a:effectLst/>
                <a:latin typeface="Symbol" pitchFamily="2" charset="2"/>
              </a:rPr>
              <a:t>·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July 31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st,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2023 – Oct 30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2023</a:t>
            </a:r>
          </a:p>
          <a:p>
            <a:pPr marL="368300" indent="0" algn="l" fontAlgn="base">
              <a:buNone/>
            </a:pPr>
            <a:r>
              <a:rPr lang="en-US" sz="2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Aleph Enhancements Voting Cycle</a:t>
            </a:r>
          </a:p>
          <a:p>
            <a:pPr marL="368300" indent="0" algn="l" fontAlgn="base">
              <a:buNone/>
            </a:pPr>
            <a:r>
              <a:rPr lang="en-US" b="0" i="0" dirty="0">
                <a:solidFill>
                  <a:schemeClr val="bg1"/>
                </a:solidFill>
                <a:effectLst/>
                <a:latin typeface="Symbol" pitchFamily="2" charset="2"/>
              </a:rPr>
              <a:t>·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Nov 1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2023 – Dec 20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 2023 </a:t>
            </a:r>
          </a:p>
          <a:p>
            <a:pPr marL="368300" indent="0" algn="l" fontAlgn="base">
              <a:buNone/>
            </a:pPr>
            <a:r>
              <a:rPr lang="en-US" sz="2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Aleph PWGs work with </a:t>
            </a:r>
            <a:r>
              <a:rPr lang="en-US" sz="22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ExLibris</a:t>
            </a:r>
            <a:r>
              <a:rPr lang="en-US" sz="2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to clarify requests and pointing</a:t>
            </a:r>
          </a:p>
          <a:p>
            <a:pPr marL="368300" indent="0" algn="l" fontAlgn="base">
              <a:buNone/>
            </a:pPr>
            <a:r>
              <a:rPr lang="en-US" b="0" i="0" dirty="0">
                <a:solidFill>
                  <a:schemeClr val="bg1"/>
                </a:solidFill>
                <a:effectLst/>
                <a:latin typeface="Symbol" pitchFamily="2" charset="2"/>
              </a:rPr>
              <a:t>·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Dec 21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2023 – Jan 4</a:t>
            </a:r>
            <a:r>
              <a:rPr lang="en-US" sz="2600" b="1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US" sz="2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  2024</a:t>
            </a:r>
          </a:p>
          <a:p>
            <a:pPr marL="368300" indent="0" algn="l" fontAlgn="base">
              <a:buNone/>
            </a:pPr>
            <a:r>
              <a:rPr lang="en-US" sz="21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Aleph PWGs select the most voted enhancements and send them to </a:t>
            </a:r>
            <a:r>
              <a:rPr lang="en-US" sz="21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ExLibris</a:t>
            </a:r>
            <a:endParaRPr lang="en-US" sz="21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937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6A70DF9D-1FF3-203B-52DD-631F948DA7F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0969415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6A70DF9D-1FF3-203B-52DD-631F948DA7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11FB5F3-E465-AA0E-0BF0-5CAF72616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69377"/>
          </a:xfrm>
        </p:spPr>
        <p:txBody>
          <a:bodyPr vert="horz">
            <a:normAutofit/>
          </a:bodyPr>
          <a:lstStyle/>
          <a:p>
            <a:r>
              <a:rPr lang="en-US" b="1" dirty="0">
                <a:latin typeface="Lato" panose="020F0502020204030203" pitchFamily="34" charset="77"/>
                <a:cs typeface="Arial Hebrew" pitchFamily="2" charset="-79"/>
              </a:rPr>
              <a:t>Aleph </a:t>
            </a:r>
            <a:r>
              <a:rPr lang="en-US" b="1">
                <a:latin typeface="Lato" panose="020F0502020204030203" pitchFamily="34" charset="77"/>
                <a:cs typeface="Arial Hebrew" pitchFamily="2" charset="-79"/>
              </a:rPr>
              <a:t>Working Group</a:t>
            </a:r>
            <a:endParaRPr lang="en-US" b="1" dirty="0">
              <a:latin typeface="Lato" panose="020F0502020204030203" pitchFamily="34" charset="77"/>
              <a:cs typeface="Arial Hebrew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8BB784-AAFC-B5B5-2A3F-BEC8759BE0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830" y="2859088"/>
            <a:ext cx="9144000" cy="274161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We’re looking for the next </a:t>
            </a:r>
          </a:p>
          <a:p>
            <a:r>
              <a:rPr lang="en-US" dirty="0"/>
              <a:t>Aleph Working Group Coordinator</a:t>
            </a:r>
          </a:p>
          <a:p>
            <a:r>
              <a:rPr lang="en-US" dirty="0"/>
              <a:t>Please let us know if you are interested</a:t>
            </a:r>
          </a:p>
          <a:p>
            <a:r>
              <a:rPr lang="en-US" dirty="0" err="1"/>
              <a:t>camelia.anghel@nyu.edu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219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193</Words>
  <Application>Microsoft Macintosh PowerPoint</Application>
  <PresentationFormat>Widescreen</PresentationFormat>
  <Paragraphs>31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Lato</vt:lpstr>
      <vt:lpstr>Lato Medium</vt:lpstr>
      <vt:lpstr>Lato Semibold</vt:lpstr>
      <vt:lpstr>Roboto</vt:lpstr>
      <vt:lpstr>Symbol</vt:lpstr>
      <vt:lpstr>Times New Roman</vt:lpstr>
      <vt:lpstr>Office Theme</vt:lpstr>
      <vt:lpstr>think-cell Slide</vt:lpstr>
      <vt:lpstr>Aleph Working Group Update</vt:lpstr>
      <vt:lpstr>Aleph Roadmap 2023-2026</vt:lpstr>
      <vt:lpstr>Aleph Enhancemts</vt:lpstr>
      <vt:lpstr>Aleph Working Group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 Jones</dc:creator>
  <cp:lastModifiedBy>Microsoft Office User</cp:lastModifiedBy>
  <cp:revision>7</cp:revision>
  <dcterms:created xsi:type="dcterms:W3CDTF">2023-04-04T22:28:16Z</dcterms:created>
  <dcterms:modified xsi:type="dcterms:W3CDTF">2023-05-10T06:07:05Z</dcterms:modified>
</cp:coreProperties>
</file>