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954" r:id="rId4"/>
  </p:sldMasterIdLst>
  <p:notesMasterIdLst>
    <p:notesMasterId r:id="rId17"/>
  </p:notesMasterIdLst>
  <p:handoutMasterIdLst>
    <p:handoutMasterId r:id="rId18"/>
  </p:handoutMasterIdLst>
  <p:sldIdLst>
    <p:sldId id="261" r:id="rId5"/>
    <p:sldId id="294" r:id="rId6"/>
    <p:sldId id="288" r:id="rId7"/>
    <p:sldId id="273" r:id="rId8"/>
    <p:sldId id="292" r:id="rId9"/>
    <p:sldId id="291" r:id="rId10"/>
    <p:sldId id="286" r:id="rId11"/>
    <p:sldId id="280" r:id="rId12"/>
    <p:sldId id="295" r:id="rId13"/>
    <p:sldId id="296" r:id="rId14"/>
    <p:sldId id="293" r:id="rId15"/>
    <p:sldId id="287"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08AC212-040C-A622-CC7A-F9D2CD118D70}" name="Guest User" initials="GU" userId="S::urn:spo:anon#a383e341f77d8d22741ea5f12a3b706f921008c1c790cc388bb3efd41c3a95ad::"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2648"/>
    <a:srgbClr val="F26522"/>
    <a:srgbClr val="F64800"/>
    <a:srgbClr val="004A9D"/>
    <a:srgbClr val="034EB0"/>
    <a:srgbClr val="002B85"/>
    <a:srgbClr val="E58C09"/>
    <a:srgbClr val="EEEEEE"/>
    <a:srgbClr val="87175F"/>
    <a:srgbClr val="EEC621"/>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DB7B8B-9C5E-E04C-8E8D-72241F9E4AA4}" v="10" dt="2023-10-06T14:24:03.030"/>
    <p1510:client id="{CAAD1C37-FBB9-4601-8F89-C1B407087129}" v="1185" dt="2023-10-12T15:25:16.584"/>
  </p1510:revLst>
</p1510:revInfo>
</file>

<file path=ppt/tableStyles.xml><?xml version="1.0" encoding="utf-8"?>
<a:tblStyleLst xmlns:a="http://schemas.openxmlformats.org/drawingml/2006/main" def="{BDBED569-4797-4DF1-A0F4-6AAB3CD982D8}">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BDBED569-4797-4DF1-A0F4-6AAB3CD982D8}" styleName="Light Style 3 - Accent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8FD4443E-F989-4FC4-A0C8-D5A2AF1F390B}" styleName="Dark Style 1 - Accent 5">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5"/>
          </a:solidFill>
        </a:fill>
      </a:tcStyle>
    </a:wholeTbl>
    <a:band1H>
      <a:tcStyle>
        <a:tcBdr/>
        <a:fill>
          <a:solidFill>
            <a:schemeClr val="accent5">
              <a:shade val="60000"/>
            </a:schemeClr>
          </a:solidFill>
        </a:fill>
      </a:tcStyle>
    </a:band1H>
    <a:band1V>
      <a:tcStyle>
        <a:tcBdr/>
        <a:fill>
          <a:solidFill>
            <a:schemeClr val="accent5">
              <a:shade val="60000"/>
            </a:schemeClr>
          </a:solidFill>
        </a:fill>
      </a:tcStyle>
    </a:band1V>
    <a:lastCol>
      <a:tcTxStyle b="on"/>
      <a:tcStyle>
        <a:tcBdr>
          <a:left>
            <a:ln w="25400" cmpd="sng">
              <a:solidFill>
                <a:schemeClr val="lt1"/>
              </a:solidFill>
            </a:ln>
          </a:left>
        </a:tcBdr>
        <a:fill>
          <a:solidFill>
            <a:schemeClr val="accent5">
              <a:shade val="60000"/>
            </a:schemeClr>
          </a:solidFill>
        </a:fill>
      </a:tcStyle>
    </a:lastCol>
    <a:firstCol>
      <a:tcTxStyle b="on"/>
      <a:tcStyle>
        <a:tcBdr>
          <a:right>
            <a:ln w="25400" cmpd="sng">
              <a:solidFill>
                <a:schemeClr val="lt1"/>
              </a:solidFill>
            </a:ln>
          </a:right>
        </a:tcBdr>
        <a:fill>
          <a:solidFill>
            <a:schemeClr val="accent5">
              <a:shade val="60000"/>
            </a:schemeClr>
          </a:solidFill>
        </a:fill>
      </a:tcStyle>
    </a:firstCol>
    <a:lastRow>
      <a:tcTxStyle b="on"/>
      <a:tcStyle>
        <a:tcBdr>
          <a:top>
            <a:ln w="25400" cmpd="sng">
              <a:solidFill>
                <a:schemeClr val="lt1"/>
              </a:solidFill>
            </a:ln>
          </a:top>
        </a:tcBdr>
        <a:fill>
          <a:solidFill>
            <a:schemeClr val="accent5">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7631" autoAdjust="0"/>
    <p:restoredTop sz="65461" autoAdjust="0"/>
  </p:normalViewPr>
  <p:slideViewPr>
    <p:cSldViewPr>
      <p:cViewPr varScale="1">
        <p:scale>
          <a:sx n="77" d="100"/>
          <a:sy n="77" d="100"/>
        </p:scale>
        <p:origin x="1224" y="192"/>
      </p:cViewPr>
      <p:guideLst/>
    </p:cSldViewPr>
  </p:slideViewPr>
  <p:outlineViewPr>
    <p:cViewPr>
      <p:scale>
        <a:sx n="33" d="100"/>
        <a:sy n="33" d="100"/>
      </p:scale>
      <p:origin x="0" y="-20822"/>
    </p:cViewPr>
  </p:outlineViewPr>
  <p:notesTextViewPr>
    <p:cViewPr>
      <p:scale>
        <a:sx n="1" d="1"/>
        <a:sy n="1" d="1"/>
      </p:scale>
      <p:origin x="0" y="0"/>
    </p:cViewPr>
  </p:notesTextViewPr>
  <p:sorterViewPr>
    <p:cViewPr>
      <p:scale>
        <a:sx n="100" d="100"/>
        <a:sy n="100" d="100"/>
      </p:scale>
      <p:origin x="0" y="0"/>
    </p:cViewPr>
  </p:sorterViewPr>
  <p:notesViewPr>
    <p:cSldViewPr>
      <p:cViewPr varScale="1">
        <p:scale>
          <a:sx n="60" d="100"/>
          <a:sy n="60" d="100"/>
        </p:scale>
        <p:origin x="3187" y="3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handoutMaster" Target="handoutMasters/handoutMaster1.xml"/><Relationship Id="rId3" Type="http://schemas.openxmlformats.org/officeDocument/2006/relationships/customXml" Target="../customXml/item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64464472-DAE5-4012-9A5A-CB432293B44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latin typeface="Tw Cen MT" panose="020B0602020104020603" pitchFamily="34" charset="0"/>
            </a:endParaRPr>
          </a:p>
        </p:txBody>
      </p:sp>
      <p:sp>
        <p:nvSpPr>
          <p:cNvPr id="3" name="Date Placeholder 2">
            <a:extLst>
              <a:ext uri="{FF2B5EF4-FFF2-40B4-BE49-F238E27FC236}">
                <a16:creationId xmlns:a16="http://schemas.microsoft.com/office/drawing/2014/main" id="{0586DB41-0314-4E22-8F5A-547FA67B06A6}"/>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2233E32-5603-440A-ACDD-7442C88C5FED}" type="datetimeFigureOut">
              <a:rPr lang="en-US" smtClean="0">
                <a:latin typeface="Tw Cen MT" panose="020B0602020104020603" pitchFamily="34" charset="0"/>
              </a:rPr>
              <a:t>9/18/23</a:t>
            </a:fld>
            <a:endParaRPr lang="en-US" dirty="0">
              <a:latin typeface="Tw Cen MT" panose="020B0602020104020603" pitchFamily="34" charset="0"/>
            </a:endParaRPr>
          </a:p>
        </p:txBody>
      </p:sp>
      <p:sp>
        <p:nvSpPr>
          <p:cNvPr id="4" name="Footer Placeholder 3">
            <a:extLst>
              <a:ext uri="{FF2B5EF4-FFF2-40B4-BE49-F238E27FC236}">
                <a16:creationId xmlns:a16="http://schemas.microsoft.com/office/drawing/2014/main" id="{D563188E-D235-4A3B-823C-E0E10F336CC4}"/>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latin typeface="Tw Cen MT" panose="020B0602020104020603" pitchFamily="34" charset="0"/>
            </a:endParaRPr>
          </a:p>
        </p:txBody>
      </p:sp>
      <p:sp>
        <p:nvSpPr>
          <p:cNvPr id="5" name="Slide Number Placeholder 4">
            <a:extLst>
              <a:ext uri="{FF2B5EF4-FFF2-40B4-BE49-F238E27FC236}">
                <a16:creationId xmlns:a16="http://schemas.microsoft.com/office/drawing/2014/main" id="{04D3A68C-A1CC-4704-8503-01E13B0AED6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41BB1589-0F8A-400D-AEF4-57688446A2F5}" type="slidenum">
              <a:rPr lang="en-US" smtClean="0">
                <a:latin typeface="Tw Cen MT" panose="020B0602020104020603" pitchFamily="34" charset="0"/>
              </a:rPr>
              <a:t>‹#›</a:t>
            </a:fld>
            <a:endParaRPr lang="en-US" dirty="0">
              <a:latin typeface="Tw Cen MT" panose="020B0602020104020603" pitchFamily="34" charset="0"/>
            </a:endParaRPr>
          </a:p>
        </p:txBody>
      </p:sp>
    </p:spTree>
    <p:extLst>
      <p:ext uri="{BB962C8B-B14F-4D97-AF65-F5344CB8AC3E}">
        <p14:creationId xmlns:p14="http://schemas.microsoft.com/office/powerpoint/2010/main" val="28219105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atin typeface="Tw Cen MT" panose="020B0602020104020603" pitchFamily="34" charset="0"/>
              </a:defRPr>
            </a:lvl1pPr>
          </a:lstStyle>
          <a:p>
            <a:endParaRPr lang="en-US" noProof="0"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atin typeface="Tw Cen MT" panose="020B0602020104020603" pitchFamily="34" charset="0"/>
              </a:defRPr>
            </a:lvl1pPr>
          </a:lstStyle>
          <a:p>
            <a:fld id="{AF4A386A-BFE4-4655-9801-CBB04655F27A}" type="datetimeFigureOut">
              <a:rPr lang="en-US" noProof="0" smtClean="0"/>
              <a:pPr/>
              <a:t>9/18/23</a:t>
            </a:fld>
            <a:endParaRPr lang="en-US" noProof="0"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noProof="0"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atin typeface="Tw Cen MT" panose="020B0602020104020603" pitchFamily="34" charset="0"/>
              </a:defRPr>
            </a:lvl1pPr>
          </a:lstStyle>
          <a:p>
            <a:endParaRPr lang="en-US" noProof="0"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atin typeface="Tw Cen MT" panose="020B0602020104020603" pitchFamily="34" charset="0"/>
              </a:defRPr>
            </a:lvl1pPr>
          </a:lstStyle>
          <a:p>
            <a:fld id="{DAE5FABD-26C8-4F74-B1E3-45BC91BC9D7B}" type="slidenum">
              <a:rPr lang="en-US" noProof="0" smtClean="0"/>
              <a:pPr/>
              <a:t>‹#›</a:t>
            </a:fld>
            <a:endParaRPr lang="en-US" noProof="0" dirty="0"/>
          </a:p>
        </p:txBody>
      </p:sp>
    </p:spTree>
    <p:extLst>
      <p:ext uri="{BB962C8B-B14F-4D97-AF65-F5344CB8AC3E}">
        <p14:creationId xmlns:p14="http://schemas.microsoft.com/office/powerpoint/2010/main" val="25077535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w Cen MT" panose="020B0602020104020603" pitchFamily="34" charset="0"/>
        <a:ea typeface="+mn-ea"/>
        <a:cs typeface="+mn-cs"/>
      </a:defRPr>
    </a:lvl1pPr>
    <a:lvl2pPr marL="457200" algn="l" defTabSz="914400" rtl="0" eaLnBrk="1" latinLnBrk="0" hangingPunct="1">
      <a:defRPr sz="1200" kern="1200">
        <a:solidFill>
          <a:schemeClr val="tx1"/>
        </a:solidFill>
        <a:latin typeface="Tw Cen MT" panose="020B0602020104020603" pitchFamily="34" charset="0"/>
        <a:ea typeface="+mn-ea"/>
        <a:cs typeface="+mn-cs"/>
      </a:defRPr>
    </a:lvl2pPr>
    <a:lvl3pPr marL="914400" algn="l" defTabSz="914400" rtl="0" eaLnBrk="1" latinLnBrk="0" hangingPunct="1">
      <a:defRPr sz="1200" kern="1200">
        <a:solidFill>
          <a:schemeClr val="tx1"/>
        </a:solidFill>
        <a:latin typeface="Tw Cen MT" panose="020B0602020104020603" pitchFamily="34" charset="0"/>
        <a:ea typeface="+mn-ea"/>
        <a:cs typeface="+mn-cs"/>
      </a:defRPr>
    </a:lvl3pPr>
    <a:lvl4pPr marL="1371600" algn="l" defTabSz="914400" rtl="0" eaLnBrk="1" latinLnBrk="0" hangingPunct="1">
      <a:defRPr sz="1200" kern="1200">
        <a:solidFill>
          <a:schemeClr val="tx1"/>
        </a:solidFill>
        <a:latin typeface="Tw Cen MT" panose="020B0602020104020603" pitchFamily="34" charset="0"/>
        <a:ea typeface="+mn-ea"/>
        <a:cs typeface="+mn-cs"/>
      </a:defRPr>
    </a:lvl4pPr>
    <a:lvl5pPr marL="1828800" algn="l" defTabSz="914400" rtl="0" eaLnBrk="1" latinLnBrk="0" hangingPunct="1">
      <a:defRPr sz="1200" kern="1200">
        <a:solidFill>
          <a:schemeClr val="tx1"/>
        </a:solidFill>
        <a:latin typeface="Tw Cen MT" panose="020B0602020104020603"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Introductions: Hope &amp; Dr. C</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a:t>
            </a:fld>
            <a:endParaRPr lang="en-US" noProof="0"/>
          </a:p>
        </p:txBody>
      </p:sp>
    </p:spTree>
    <p:extLst>
      <p:ext uri="{BB962C8B-B14F-4D97-AF65-F5344CB8AC3E}">
        <p14:creationId xmlns:p14="http://schemas.microsoft.com/office/powerpoint/2010/main" val="31479871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241300"/>
            <a:ext cx="5486400" cy="3086100"/>
          </a:xfrm>
        </p:spPr>
      </p:sp>
      <p:sp>
        <p:nvSpPr>
          <p:cNvPr id="3" name="Notes Placeholder 2"/>
          <p:cNvSpPr>
            <a:spLocks noGrp="1"/>
          </p:cNvSpPr>
          <p:nvPr>
            <p:ph type="body" idx="1"/>
          </p:nvPr>
        </p:nvSpPr>
        <p:spPr>
          <a:xfrm>
            <a:off x="0" y="3327400"/>
            <a:ext cx="6856413" cy="3600450"/>
          </a:xfrm>
        </p:spPr>
        <p:txBody>
          <a:bodyPr/>
          <a:lstStyle/>
          <a:p>
            <a:r>
              <a:rPr lang="en-US" b="1">
                <a:latin typeface="Times New Roman" panose="02020603050405020304" pitchFamily="18" charset="0"/>
                <a:cs typeface="Times New Roman" panose="02020603050405020304" pitchFamily="18" charset="0"/>
              </a:rPr>
              <a:t>Academic Coaching- </a:t>
            </a:r>
            <a:r>
              <a:rPr lang="en-US">
                <a:latin typeface="Times New Roman" panose="02020603050405020304" pitchFamily="18" charset="0"/>
                <a:cs typeface="Times New Roman" panose="02020603050405020304" pitchFamily="18" charset="0"/>
              </a:rPr>
              <a:t>A personalized</a:t>
            </a:r>
            <a:r>
              <a:rPr lang="en-US">
                <a:effectLst/>
                <a:latin typeface="Times New Roman" panose="02020603050405020304" pitchFamily="18" charset="0"/>
                <a:cs typeface="Times New Roman" panose="02020603050405020304" pitchFamily="18" charset="0"/>
              </a:rPr>
              <a:t> partnership designed to support each student in meeting their academic goals. You and your coach work together to identify your academic habits, interests, skills, concerns and intentions. Through this interactive process, you will develop realistic and workable plans to achieve your vision of success in college.</a:t>
            </a:r>
            <a:endParaRPr lang="en-US">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Peer Tutoring- </a:t>
            </a:r>
            <a:r>
              <a:rPr lang="en-US">
                <a:latin typeface="Times New Roman" panose="02020603050405020304" pitchFamily="18" charset="0"/>
                <a:cs typeface="Times New Roman" panose="02020603050405020304" pitchFamily="18" charset="0"/>
              </a:rPr>
              <a:t>F</a:t>
            </a:r>
            <a:r>
              <a:rPr lang="en-US">
                <a:effectLst/>
                <a:latin typeface="Times New Roman" panose="02020603050405020304" pitchFamily="18" charset="0"/>
                <a:cs typeface="Times New Roman" panose="02020603050405020304" pitchFamily="18" charset="0"/>
              </a:rPr>
              <a:t>ree peer tutoring to undergraduate students at Auburn University through one-on-one appointments. Our goal is to promote academic excellence through peer-to-peer assistance by helping students develop the study skills necessary to succeed in their core courses and encourage them to grow as confident, self-directed learners.</a:t>
            </a:r>
            <a:endParaRPr lang="en-US">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SI-</a:t>
            </a:r>
            <a:r>
              <a:rPr lang="en-US">
                <a:latin typeface="Times New Roman" panose="02020603050405020304" pitchFamily="18" charset="0"/>
                <a:cs typeface="Times New Roman" panose="02020603050405020304" pitchFamily="18" charset="0"/>
              </a:rPr>
              <a:t> A </a:t>
            </a:r>
            <a:r>
              <a:rPr lang="en-US" b="0" i="0" u="none" strike="noStrike">
                <a:effectLst/>
                <a:latin typeface="Times New Roman" panose="02020603050405020304" pitchFamily="18" charset="0"/>
                <a:cs typeface="Times New Roman" panose="02020603050405020304" pitchFamily="18" charset="0"/>
              </a:rPr>
              <a:t>free academic program designed to help students succeed in historically difficult courses at Auburn University. The program provides relaxed, peer-assisted study sessions led by students who have successfully completed the course in a previous semester and want to help other students excel. SI is a non-remedial approach that provides regularly scheduled sessions outside of class during which students work collaboratively to improve retention, discuss complex topics, and prepare for tests.</a:t>
            </a:r>
            <a:endParaRPr lang="en-US" b="1">
              <a:latin typeface="Times New Roman" panose="02020603050405020304" pitchFamily="18" charset="0"/>
              <a:cs typeface="Times New Roman" panose="02020603050405020304" pitchFamily="18" charset="0"/>
            </a:endParaRPr>
          </a:p>
          <a:p>
            <a:r>
              <a:rPr lang="en-US" b="1">
                <a:latin typeface="Times New Roman" panose="02020603050405020304" pitchFamily="18" charset="0"/>
                <a:cs typeface="Times New Roman" panose="02020603050405020304" pitchFamily="18" charset="0"/>
              </a:rPr>
              <a:t>MWC- </a:t>
            </a:r>
            <a:r>
              <a:rPr lang="en-US" b="0" i="0" u="none" strike="noStrike">
                <a:effectLst/>
                <a:latin typeface="Times New Roman" panose="02020603050405020304" pitchFamily="18" charset="0"/>
                <a:ea typeface="Open Sans"/>
                <a:cs typeface="Times New Roman" panose="02020603050405020304" pitchFamily="18" charset="0"/>
              </a:rPr>
              <a:t>The Miller Writing Center offers free, one-on-one consultation for all writers at Auburn University. The staff is made up of undergraduate and graduate peer tutors who are highly trained to will help with any kind of writing, whether for class or otherwise, at any stage in the writing process</a:t>
            </a:r>
          </a:p>
          <a:p>
            <a:r>
              <a:rPr lang="en-US" b="1">
                <a:latin typeface="Times New Roman" panose="02020603050405020304" pitchFamily="18" charset="0"/>
                <a:cs typeface="Times New Roman" panose="02020603050405020304" pitchFamily="18" charset="0"/>
              </a:rPr>
              <a:t>SCPS- </a:t>
            </a:r>
            <a:r>
              <a:rPr lang="en-US">
                <a:latin typeface="Times New Roman" panose="02020603050405020304" pitchFamily="18" charset="0"/>
                <a:cs typeface="Times New Roman" panose="02020603050405020304" pitchFamily="18" charset="0"/>
              </a:rPr>
              <a:t>Auburn students receive 3 free sessions per semester with SCPS.</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10</a:t>
            </a:fld>
            <a:endParaRPr lang="en-US" noProof="0" dirty="0"/>
          </a:p>
        </p:txBody>
      </p:sp>
    </p:spTree>
    <p:extLst>
      <p:ext uri="{BB962C8B-B14F-4D97-AF65-F5344CB8AC3E}">
        <p14:creationId xmlns:p14="http://schemas.microsoft.com/office/powerpoint/2010/main" val="95986958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11</a:t>
            </a:fld>
            <a:endParaRPr lang="en-US" noProof="0" dirty="0"/>
          </a:p>
        </p:txBody>
      </p:sp>
    </p:spTree>
    <p:extLst>
      <p:ext uri="{BB962C8B-B14F-4D97-AF65-F5344CB8AC3E}">
        <p14:creationId xmlns:p14="http://schemas.microsoft.com/office/powerpoint/2010/main" val="137385136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12</a:t>
            </a:fld>
            <a:endParaRPr lang="en-US" noProof="0" dirty="0"/>
          </a:p>
        </p:txBody>
      </p:sp>
    </p:spTree>
    <p:extLst>
      <p:ext uri="{BB962C8B-B14F-4D97-AF65-F5344CB8AC3E}">
        <p14:creationId xmlns:p14="http://schemas.microsoft.com/office/powerpoint/2010/main" val="1634687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t>Now that you all know a bit about us, let’s learn a little about each 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a:p>
          <a:p>
            <a:pPr marL="0" marR="0" lvl="0" indent="0" algn="l" defTabSz="914400" rtl="0" eaLnBrk="1" fontAlgn="auto" latinLnBrk="0" hangingPunct="1">
              <a:lnSpc>
                <a:spcPct val="100000"/>
              </a:lnSpc>
              <a:spcBef>
                <a:spcPts val="0"/>
              </a:spcBef>
              <a:spcAft>
                <a:spcPts val="0"/>
              </a:spcAft>
              <a:buClrTx/>
              <a:buSzTx/>
              <a:buFontTx/>
              <a:buNone/>
              <a:tabLst/>
              <a:defRPr/>
            </a:pPr>
            <a:r>
              <a:rPr lang="en-US"/>
              <a:t>2 truths and a lie?</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Rock paper scissors tournament?</a:t>
            </a:r>
          </a:p>
          <a:p>
            <a:pPr marL="0" marR="0" lvl="0" indent="0" algn="l" defTabSz="914400" rtl="0" eaLnBrk="1" fontAlgn="auto" latinLnBrk="0" hangingPunct="1">
              <a:lnSpc>
                <a:spcPct val="100000"/>
              </a:lnSpc>
              <a:spcBef>
                <a:spcPts val="0"/>
              </a:spcBef>
              <a:spcAft>
                <a:spcPts val="0"/>
              </a:spcAft>
              <a:buClrTx/>
              <a:buSzTx/>
              <a:buFontTx/>
              <a:buNone/>
              <a:tabLst/>
              <a:defRPr/>
            </a:pPr>
            <a:r>
              <a:rPr lang="en-US"/>
              <a:t>Simply have everyone state their name, where they are from, and 1 unique thing about themselves?</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2</a:t>
            </a:fld>
            <a:endParaRPr lang="en-US" noProof="0" dirty="0"/>
          </a:p>
        </p:txBody>
      </p:sp>
    </p:spTree>
    <p:extLst>
      <p:ext uri="{BB962C8B-B14F-4D97-AF65-F5344CB8AC3E}">
        <p14:creationId xmlns:p14="http://schemas.microsoft.com/office/powerpoint/2010/main" val="251039103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4213" y="514350"/>
            <a:ext cx="5486400" cy="3086100"/>
          </a:xfrm>
        </p:spPr>
      </p:sp>
      <p:sp>
        <p:nvSpPr>
          <p:cNvPr id="3" name="Notes Placeholder 2"/>
          <p:cNvSpPr>
            <a:spLocks noGrp="1"/>
          </p:cNvSpPr>
          <p:nvPr>
            <p:ph type="body" idx="1"/>
          </p:nvPr>
        </p:nvSpPr>
        <p:spPr>
          <a:xfrm>
            <a:off x="155098" y="3737611"/>
            <a:ext cx="6547803" cy="3611880"/>
          </a:xfrm>
        </p:spPr>
        <p:txBody>
          <a:bodyPr/>
          <a:lstStyle/>
          <a:p>
            <a:pPr marL="0" marR="0" indent="0">
              <a:spcBef>
                <a:spcPts val="0"/>
              </a:spcBef>
              <a:spcAft>
                <a:spcPts val="800"/>
              </a:spcAft>
              <a:buNone/>
            </a:pPr>
            <a:r>
              <a:rPr lang="en-US" kern="100" dirty="0">
                <a:effectLst/>
                <a:latin typeface="Times New Roman" panose="02020603050405020304" pitchFamily="18" charset="0"/>
                <a:ea typeface="Calibri" panose="020F0502020204030204" pitchFamily="34" charset="0"/>
                <a:cs typeface="Times New Roman" panose="02020603050405020304" pitchFamily="18" charset="0"/>
              </a:rPr>
              <a:t>This session will propose a more formal process in terms of transitional periods in higher education. Today’s student is confronted with a notable difference in the expectations of the learner in high school versus that same learner’s expectations in the college environment. In addition, higher ed sees a diverse group of students including first generation, non-traditional, transfer students who come to higher education lacking preparation for the complex learning environment. During this session, Hope will provide her individual case study and experiences as a non-traditional student who was unprepared for the college requirements. Although this learner had exceeded expectations as a high school student, she did not anticipate the level of difficulty in either academics or college life. Her plan to move from her rural location to the city was met with excitement about the new people and freedoms of college. Yet, once in school, she quickly realized that while she had planned for the many changes to living arrangements, she had failed to plan for the most important transition of the college experience – the educational transition. She will share how this created a crisis in her academic journey and almost ended her college plans. In addition to her story, we will frame the session using Schlossberg’s transition theory, and discuss the 4 Ss – situation, self, support, and strategies. Lastly, we will provide examples of best practices from the Academic Support office, where presenter one works as an Academic Coach. By disclosing her own experience from first entering higher education to current role, the audience will understand the connection to Schlossberg’s transition theory and application from both the student and practitioner point of views. Both presenters and participants will share collaboratively about how other campus resources can contribute to student retention and successful degree completion. </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3</a:t>
            </a:fld>
            <a:endParaRPr lang="en-US" noProof="0" dirty="0"/>
          </a:p>
        </p:txBody>
      </p:sp>
    </p:spTree>
    <p:extLst>
      <p:ext uri="{BB962C8B-B14F-4D97-AF65-F5344CB8AC3E}">
        <p14:creationId xmlns:p14="http://schemas.microsoft.com/office/powerpoint/2010/main" val="280882852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Situation: Place, timing, context, duration, impact</a:t>
            </a:r>
          </a:p>
          <a:p>
            <a:r>
              <a:rPr lang="en-US" dirty="0"/>
              <a:t>Self: (personal) Age, gender, health (psychological) Mindset/headspace, emotions</a:t>
            </a:r>
          </a:p>
          <a:p>
            <a:r>
              <a:rPr lang="en-US" dirty="0"/>
              <a:t>Support: Social network/environment, family, friends, community, institution, intimate relationships</a:t>
            </a:r>
          </a:p>
          <a:p>
            <a:r>
              <a:rPr lang="en-US" dirty="0"/>
              <a:t>Strategy: To cope—stress management, identifying controllable factors</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4</a:t>
            </a:fld>
            <a:endParaRPr lang="en-US" noProof="0" dirty="0"/>
          </a:p>
        </p:txBody>
      </p:sp>
    </p:spTree>
    <p:extLst>
      <p:ext uri="{BB962C8B-B14F-4D97-AF65-F5344CB8AC3E}">
        <p14:creationId xmlns:p14="http://schemas.microsoft.com/office/powerpoint/2010/main" val="7449107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800" dirty="0">
                <a:solidFill>
                  <a:srgbClr val="000000"/>
                </a:solidFill>
                <a:effectLst/>
                <a:latin typeface="Georgia" panose="02040502050405020303" pitchFamily="18" charset="0"/>
                <a:ea typeface="Calibri" panose="020F0502020204030204" pitchFamily="34" charset="0"/>
                <a:cs typeface="Arial" panose="020B0604020202020204" pitchFamily="34" charset="0"/>
              </a:rPr>
              <a:t>Encourage the audience to think of their own examples of each type of transition using think-pair-share (next slide).</a:t>
            </a:r>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5</a:t>
            </a:fld>
            <a:endParaRPr lang="en-US" noProof="0" dirty="0"/>
          </a:p>
        </p:txBody>
      </p:sp>
    </p:spTree>
    <p:extLst>
      <p:ext uri="{BB962C8B-B14F-4D97-AF65-F5344CB8AC3E}">
        <p14:creationId xmlns:p14="http://schemas.microsoft.com/office/powerpoint/2010/main" val="33293592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Take 3 minutes to think, 5 minutes to pair, and then we will go around the room to discuss and share our ideas.</a:t>
            </a:r>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6</a:t>
            </a:fld>
            <a:endParaRPr lang="en-US" noProof="0" dirty="0"/>
          </a:p>
        </p:txBody>
      </p:sp>
    </p:spTree>
    <p:extLst>
      <p:ext uri="{BB962C8B-B14F-4D97-AF65-F5344CB8AC3E}">
        <p14:creationId xmlns:p14="http://schemas.microsoft.com/office/powerpoint/2010/main" val="5796849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lang="en-US" sz="2800"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7</a:t>
            </a:fld>
            <a:endParaRPr lang="en-US" noProof="0" dirty="0"/>
          </a:p>
        </p:txBody>
      </p:sp>
    </p:spTree>
    <p:extLst>
      <p:ext uri="{BB962C8B-B14F-4D97-AF65-F5344CB8AC3E}">
        <p14:creationId xmlns:p14="http://schemas.microsoft.com/office/powerpoint/2010/main" val="193529429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285750" y="4400550"/>
            <a:ext cx="6366510" cy="3600450"/>
          </a:xfrm>
        </p:spPr>
        <p:txBody>
          <a:bodyPr/>
          <a:lstStyle/>
          <a:p>
            <a:r>
              <a:rPr lang="en-US" sz="1400"/>
              <a:t>These are my personal experiences as a non-traditional student who was unprepared for the college requirements. I exceeded expectations as a high school student. I was very active in clubs and organizations, I cheered and played softball, and I kept all As without ever having to study. So, as you can imagine, I did not anticipate the level of difficulty that I would face in the transition from high school level learning to college level learning. My plan to move from the one-stoplight rural location to the big college town was met with excitement about the new people and freedoms of being on my own. Yet, once in school, I quickly realized that while I had planned out exactly how to decorate my room, meticulously chose the cutest planner and matching notebook, and already scoped out the best late-night pizza joint, I had failed to plan for the most important transition of the college experience – the educational transition. This quickly created a crisis in my academic journey. After just one semester, I left Auburn University with a 1.7 GPA and a hurt ego. Thinking I was a failure and college was not right for me, I never planned to go back (but spoiler alert: thankfully, I did </a:t>
            </a:r>
            <a:r>
              <a:rPr lang="en-US" sz="1400">
                <a:sym typeface="Wingdings" panose="05000000000000000000" pitchFamily="2" charset="2"/>
              </a:rPr>
              <a:t>).</a:t>
            </a:r>
            <a:endParaRPr lang="en-US" sz="140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8</a:t>
            </a:fld>
            <a:endParaRPr lang="en-US" noProof="0" dirty="0"/>
          </a:p>
        </p:txBody>
      </p:sp>
    </p:spTree>
    <p:extLst>
      <p:ext uri="{BB962C8B-B14F-4D97-AF65-F5344CB8AC3E}">
        <p14:creationId xmlns:p14="http://schemas.microsoft.com/office/powerpoint/2010/main" val="352474674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E5FABD-26C8-4F74-B1E3-45BC91BC9D7B}" type="slidenum">
              <a:rPr lang="en-US" noProof="0" smtClean="0"/>
              <a:pPr/>
              <a:t>9</a:t>
            </a:fld>
            <a:endParaRPr lang="en-US" noProof="0" dirty="0"/>
          </a:p>
        </p:txBody>
      </p:sp>
    </p:spTree>
    <p:extLst>
      <p:ext uri="{BB962C8B-B14F-4D97-AF65-F5344CB8AC3E}">
        <p14:creationId xmlns:p14="http://schemas.microsoft.com/office/powerpoint/2010/main" val="3496658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2625404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21552918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ONLY_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69542597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_sea green">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5"/>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71488657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ONLY_Oran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2"/>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149718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ONLY_Pink">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6"/>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323754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_Light Blu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accent3"/>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21176658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ONLY_Grey">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2">
              <a:lumMod val="50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38536208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ONLY_Blue_Triangle patch BG">
    <p:spTree>
      <p:nvGrpSpPr>
        <p:cNvPr id="1" name=""/>
        <p:cNvGrpSpPr/>
        <p:nvPr/>
      </p:nvGrpSpPr>
      <p:grpSpPr>
        <a:xfrm>
          <a:off x="0" y="0"/>
          <a:ext cx="0" cy="0"/>
          <a:chOff x="0" y="0"/>
          <a:chExt cx="0" cy="0"/>
        </a:xfrm>
      </p:grpSpPr>
      <p:sp>
        <p:nvSpPr>
          <p:cNvPr id="8" name="Freeform: Shape 7">
            <a:extLst>
              <a:ext uri="{FF2B5EF4-FFF2-40B4-BE49-F238E27FC236}">
                <a16:creationId xmlns:a16="http://schemas.microsoft.com/office/drawing/2014/main" id="{605BCA9F-FC20-461D-9118-7EC2AC28D050}"/>
              </a:ext>
              <a:ext uri="{C183D7F6-B498-43B3-948B-1728B52AA6E4}">
                <adec:decorative xmlns:adec="http://schemas.microsoft.com/office/drawing/2017/decorative" val="1"/>
              </a:ext>
            </a:extLst>
          </p:cNvPr>
          <p:cNvSpPr/>
          <p:nvPr userDrawn="1"/>
        </p:nvSpPr>
        <p:spPr>
          <a:xfrm>
            <a:off x="3175958" y="0"/>
            <a:ext cx="9016043" cy="6858000"/>
          </a:xfrm>
          <a:custGeom>
            <a:avLst/>
            <a:gdLst>
              <a:gd name="connsiteX0" fmla="*/ 5153328 w 9016043"/>
              <a:gd name="connsiteY0" fmla="*/ 0 h 6858000"/>
              <a:gd name="connsiteX1" fmla="*/ 9016043 w 9016043"/>
              <a:gd name="connsiteY1" fmla="*/ 0 h 6858000"/>
              <a:gd name="connsiteX2" fmla="*/ 9016043 w 9016043"/>
              <a:gd name="connsiteY2" fmla="*/ 6858000 h 6858000"/>
              <a:gd name="connsiteX3" fmla="*/ 0 w 9016043"/>
              <a:gd name="connsiteY3" fmla="*/ 6858000 h 6858000"/>
              <a:gd name="connsiteX4" fmla="*/ 5153328 w 9016043"/>
              <a:gd name="connsiteY4" fmla="*/ 68183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16043" h="6858000">
                <a:moveTo>
                  <a:pt x="5153328" y="0"/>
                </a:moveTo>
                <a:lnTo>
                  <a:pt x="9016043" y="0"/>
                </a:lnTo>
                <a:lnTo>
                  <a:pt x="9016043" y="6858000"/>
                </a:lnTo>
                <a:lnTo>
                  <a:pt x="0" y="6858000"/>
                </a:lnTo>
                <a:lnTo>
                  <a:pt x="5153328" y="68183"/>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70409251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itle Subtitle Content and Image">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8F869F17-9BF3-4974-956D-0CBCD60BA35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14213777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9" name="Picture Placeholder 8">
            <a:extLst>
              <a:ext uri="{FF2B5EF4-FFF2-40B4-BE49-F238E27FC236}">
                <a16:creationId xmlns:a16="http://schemas.microsoft.com/office/drawing/2014/main" id="{17C4BA0D-DEC0-450E-8F4D-B0E6D2D7D0C3}"/>
              </a:ext>
            </a:extLst>
          </p:cNvPr>
          <p:cNvSpPr>
            <a:spLocks noGrp="1"/>
          </p:cNvSpPr>
          <p:nvPr>
            <p:ph type="pic" sz="quarter" idx="17" hasCustomPrompt="1"/>
          </p:nvPr>
        </p:nvSpPr>
        <p:spPr>
          <a:xfrm>
            <a:off x="6629399" y="2667000"/>
            <a:ext cx="5013959" cy="3660775"/>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A654DBB0-1027-4E5D-B635-00F2F173A24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33771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p:nvPr>
        </p:nvSpPr>
        <p:spPr>
          <a:xfrm>
            <a:off x="1378135" y="1219199"/>
            <a:ext cx="7232465" cy="2732439"/>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Click to edit Master title style</a:t>
            </a:r>
          </a:p>
        </p:txBody>
      </p:sp>
      <p:sp>
        <p:nvSpPr>
          <p:cNvPr id="3" name="Subtitle 2"/>
          <p:cNvSpPr>
            <a:spLocks noGrp="1"/>
          </p:cNvSpPr>
          <p:nvPr>
            <p:ph type="subTitle" idx="1"/>
          </p:nvPr>
        </p:nvSpPr>
        <p:spPr>
          <a:xfrm>
            <a:off x="1378134" y="4069079"/>
            <a:ext cx="502266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noProof="0"/>
              <a:t>Click to edit Master subtitle style</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139208271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Subtitle Content and Image_Top shape whit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334001" y="112976"/>
            <a:ext cx="6858000" cy="6745024"/>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Text Placeholder 16">
            <a:extLst>
              <a:ext uri="{FF2B5EF4-FFF2-40B4-BE49-F238E27FC236}">
                <a16:creationId xmlns:a16="http://schemas.microsoft.com/office/drawing/2014/main" id="{E59725C5-1168-4A5F-B420-8E0562019687}"/>
              </a:ext>
            </a:extLst>
          </p:cNvPr>
          <p:cNvSpPr>
            <a:spLocks noGrp="1"/>
          </p:cNvSpPr>
          <p:nvPr>
            <p:ph type="body" sz="quarter" idx="19" hasCustomPrompt="1"/>
          </p:nvPr>
        </p:nvSpPr>
        <p:spPr>
          <a:xfrm rot="5400000">
            <a:off x="5238089" y="208890"/>
            <a:ext cx="6745024" cy="6553200"/>
          </a:xfrm>
          <a:gradFill flip="none" rotWithShape="1">
            <a:gsLst>
              <a:gs pos="0">
                <a:schemeClr val="bg1"/>
              </a:gs>
              <a:gs pos="82000">
                <a:schemeClr val="bg1">
                  <a:alpha val="0"/>
                </a:schemeClr>
              </a:gs>
            </a:gsLst>
            <a:lin ang="16200000" scaled="1"/>
            <a:tileRect/>
          </a:gradFill>
          <a:effectLst/>
        </p:spPr>
        <p:txBody>
          <a:bodyPr/>
          <a:lstStyle>
            <a:lvl1pPr marL="0" indent="0">
              <a:buNone/>
              <a:defRPr>
                <a:solidFill>
                  <a:schemeClr val="tx1">
                    <a:alpha val="0"/>
                  </a:schemeClr>
                </a:solidFill>
              </a:defRPr>
            </a:lvl1pPr>
          </a:lstStyle>
          <a:p>
            <a:pPr lvl="0"/>
            <a:r>
              <a:rPr lang="en-US" noProof="0"/>
              <a:t>I</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2667000"/>
            <a:ext cx="5775960"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6" name="Slide Number Placeholder 5">
            <a:extLst>
              <a:ext uri="{FF2B5EF4-FFF2-40B4-BE49-F238E27FC236}">
                <a16:creationId xmlns:a16="http://schemas.microsoft.com/office/drawing/2014/main" id="{7532AFA8-ADE4-4C3E-AF0A-235C724999FF}"/>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477211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guide id="3" pos="432" userDrawn="1">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itle Subtitle Content and half horizontal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11094718" cy="1757126"/>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709677"/>
            <a:ext cx="11094717" cy="1500876"/>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4232B29A-2701-4A73-83CF-09E0AB1B2DD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9464107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Subtitle Content and half Image_Top shape bar">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548641" y="2667001"/>
            <a:ext cx="5775959" cy="3543552"/>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6553200" y="2667001"/>
            <a:ext cx="5090157" cy="3543552"/>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1676400"/>
            <a:ext cx="10837333" cy="424732"/>
          </a:xfrm>
          <a:noFill/>
        </p:spPr>
        <p:txBody>
          <a:bodyPr wrap="square" lIns="91440" rIns="91440">
            <a:spAutoFit/>
          </a:bodyPr>
          <a:lstStyle>
            <a:lvl1pPr marL="0" indent="0">
              <a:buNone/>
              <a:defRPr sz="2400" b="0">
                <a:solidFill>
                  <a:schemeClr val="tx2"/>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6A52166E-5DA9-4AA1-9355-E8DBFDD90AE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9640959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Half Image Title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617492"/>
            <a:ext cx="9890759"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Slide Number Placeholder 5">
            <a:extLst>
              <a:ext uri="{FF2B5EF4-FFF2-40B4-BE49-F238E27FC236}">
                <a16:creationId xmlns:a16="http://schemas.microsoft.com/office/drawing/2014/main" id="{E9FF8476-DF8C-4276-8CF6-44BC91B88C2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27005339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3735623"/>
            <a:ext cx="111099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1"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p:nvPr>
        </p:nvSpPr>
        <p:spPr>
          <a:xfrm>
            <a:off x="6446520" y="4617492"/>
            <a:ext cx="5212080" cy="1527048"/>
          </a:xfrm>
        </p:spPr>
        <p:txBody>
          <a:bodyPr lIns="91440" rIns="91440">
            <a:normAutofit/>
          </a:bodyPr>
          <a:lstStyle>
            <a:lvl1pPr>
              <a:defRPr sz="1800"/>
            </a:lvl1pPr>
            <a:lvl2pPr>
              <a:defRPr sz="1600"/>
            </a:lvl2pPr>
            <a:lvl3pPr>
              <a:defRPr sz="1400"/>
            </a:lvl3pPr>
            <a:lvl4pPr>
              <a:defRPr sz="1200"/>
            </a:lvl4pPr>
            <a:lvl5pPr>
              <a:defRPr sz="12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4" name="Slide Number Placeholder 5">
            <a:extLst>
              <a:ext uri="{FF2B5EF4-FFF2-40B4-BE49-F238E27FC236}">
                <a16:creationId xmlns:a16="http://schemas.microsoft.com/office/drawing/2014/main" id="{FC5AD12C-F7F6-431D-ABA4-F7E37CACEA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49003048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1_Half Image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1721698" y="3735622"/>
            <a:ext cx="5013960" cy="2408917"/>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Text Placeholder 16">
            <a:extLst>
              <a:ext uri="{FF2B5EF4-FFF2-40B4-BE49-F238E27FC236}">
                <a16:creationId xmlns:a16="http://schemas.microsoft.com/office/drawing/2014/main" id="{38376498-C218-4EDB-8416-A59802EF2018}"/>
              </a:ext>
              <a:ext uri="{C183D7F6-B498-43B3-948B-1728B52AA6E4}">
                <adec:decorative xmlns:adec="http://schemas.microsoft.com/office/drawing/2017/decorative" val="1"/>
              </a:ext>
            </a:extLst>
          </p:cNvPr>
          <p:cNvSpPr>
            <a:spLocks noGrp="1"/>
          </p:cNvSpPr>
          <p:nvPr>
            <p:ph type="body" sz="quarter" idx="20" hasCustomPrompt="1"/>
          </p:nvPr>
        </p:nvSpPr>
        <p:spPr>
          <a:xfrm>
            <a:off x="7239000" y="1981199"/>
            <a:ext cx="4389542" cy="4163339"/>
          </a:xfrm>
          <a:solidFill>
            <a:schemeClr val="bg1"/>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12" name="Content Placeholder 6">
            <a:extLst>
              <a:ext uri="{FF2B5EF4-FFF2-40B4-BE49-F238E27FC236}">
                <a16:creationId xmlns:a16="http://schemas.microsoft.com/office/drawing/2014/main" id="{E93A96C6-A4F2-43F1-A47D-0D52EF29954B}"/>
              </a:ext>
            </a:extLst>
          </p:cNvPr>
          <p:cNvSpPr>
            <a:spLocks noGrp="1"/>
          </p:cNvSpPr>
          <p:nvPr>
            <p:ph sz="quarter" idx="19" hasCustomPrompt="1"/>
          </p:nvPr>
        </p:nvSpPr>
        <p:spPr>
          <a:xfrm>
            <a:off x="7589520" y="2286000"/>
            <a:ext cx="3688080" cy="3581400"/>
          </a:xfrm>
        </p:spPr>
        <p:txBody>
          <a:bodyPr lIns="91440" rIns="91440">
            <a:normAutofit/>
          </a:bodyPr>
          <a:lstStyle>
            <a:lvl1pPr marL="0" indent="0">
              <a:lnSpc>
                <a:spcPct val="100000"/>
              </a:lnSpc>
              <a:spcBef>
                <a:spcPts val="0"/>
              </a:spcBef>
              <a:spcAft>
                <a:spcPts val="0"/>
              </a:spcAft>
              <a:buNone/>
              <a:defRPr sz="3200">
                <a:solidFill>
                  <a:schemeClr val="accent2"/>
                </a:solidFill>
              </a:defRPr>
            </a:lvl1pPr>
            <a:lvl2pPr>
              <a:defRPr sz="1600"/>
            </a:lvl2pPr>
            <a:lvl3pPr>
              <a:defRPr sz="1400"/>
            </a:lvl3pPr>
            <a:lvl4pPr>
              <a:defRPr sz="1200"/>
            </a:lvl4pPr>
            <a:lvl5pPr>
              <a:defRPr sz="1200"/>
            </a:lvl5pPr>
          </a:lstStyle>
          <a:p>
            <a:pPr lvl="0"/>
            <a:r>
              <a:rPr lang="en-US" noProof="0"/>
              <a:t>Important Content</a:t>
            </a:r>
          </a:p>
        </p:txBody>
      </p:sp>
      <p:sp>
        <p:nvSpPr>
          <p:cNvPr id="8" name="Picture Placeholder 7">
            <a:extLst>
              <a:ext uri="{FF2B5EF4-FFF2-40B4-BE49-F238E27FC236}">
                <a16:creationId xmlns:a16="http://schemas.microsoft.com/office/drawing/2014/main" id="{1EC81B64-070E-43F3-BCB5-833AB965D638}"/>
              </a:ext>
              <a:ext uri="{C183D7F6-B498-43B3-948B-1728B52AA6E4}">
                <adec:decorative xmlns:adec="http://schemas.microsoft.com/office/drawing/2017/decorative" val="1"/>
              </a:ext>
            </a:extLst>
          </p:cNvPr>
          <p:cNvSpPr>
            <a:spLocks noGrp="1"/>
          </p:cNvSpPr>
          <p:nvPr>
            <p:ph type="pic" sz="quarter" idx="21" hasCustomPrompt="1"/>
          </p:nvPr>
        </p:nvSpPr>
        <p:spPr>
          <a:xfrm>
            <a:off x="548944" y="3717925"/>
            <a:ext cx="914400" cy="930275"/>
          </a:xfrm>
        </p:spPr>
        <p:txBody>
          <a:bodyPr anchor="ctr"/>
          <a:lstStyle>
            <a:lvl1pPr marL="0" indent="0" algn="ctr">
              <a:buNone/>
              <a:defRPr/>
            </a:lvl1pPr>
          </a:lstStyle>
          <a:p>
            <a:r>
              <a:rPr lang="en-US" noProof="0" dirty="0"/>
              <a:t>Icon</a:t>
            </a:r>
          </a:p>
        </p:txBody>
      </p:sp>
      <p:sp>
        <p:nvSpPr>
          <p:cNvPr id="15" name="Slide Number Placeholder 5">
            <a:extLst>
              <a:ext uri="{FF2B5EF4-FFF2-40B4-BE49-F238E27FC236}">
                <a16:creationId xmlns:a16="http://schemas.microsoft.com/office/drawing/2014/main" id="{8D5893EC-1256-429B-9581-379342C2368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6664319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Half Image Multiple images Title Two column Content and 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7315200" y="4176259"/>
            <a:ext cx="4343400" cy="1968280"/>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3278423"/>
          </a:xfrm>
        </p:spPr>
        <p:txBody>
          <a:bodyPr anchor="ctr"/>
          <a:lstStyle>
            <a:lvl1pPr marL="0" indent="0" algn="ctr">
              <a:buNone/>
              <a:defRPr>
                <a:solidFill>
                  <a:schemeClr val="bg1">
                    <a:lumMod val="50000"/>
                  </a:schemeClr>
                </a:solidFill>
              </a:defRPr>
            </a:lvl1pPr>
          </a:lstStyle>
          <a:p>
            <a:r>
              <a:rPr lang="en-US" noProof="0" dirty="0"/>
              <a:t>Insert Image</a:t>
            </a:r>
          </a:p>
        </p:txBody>
      </p:sp>
      <p:sp>
        <p:nvSpPr>
          <p:cNvPr id="14" name="Picture Placeholder 8">
            <a:extLst>
              <a:ext uri="{FF2B5EF4-FFF2-40B4-BE49-F238E27FC236}">
                <a16:creationId xmlns:a16="http://schemas.microsoft.com/office/drawing/2014/main" id="{96DE17A8-F4B7-4571-A6E8-FD28BA425B19}"/>
              </a:ext>
              <a:ext uri="{C183D7F6-B498-43B3-948B-1728B52AA6E4}">
                <adec:decorative xmlns:adec="http://schemas.microsoft.com/office/drawing/2017/decorative" val="1"/>
              </a:ext>
            </a:extLst>
          </p:cNvPr>
          <p:cNvSpPr>
            <a:spLocks noGrp="1"/>
          </p:cNvSpPr>
          <p:nvPr>
            <p:ph type="pic" sz="quarter" idx="19" hasCustomPrompt="1"/>
          </p:nvPr>
        </p:nvSpPr>
        <p:spPr>
          <a:xfrm>
            <a:off x="542834" y="1066801"/>
            <a:ext cx="3505199" cy="50777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5" name="Picture Placeholder 8">
            <a:extLst>
              <a:ext uri="{FF2B5EF4-FFF2-40B4-BE49-F238E27FC236}">
                <a16:creationId xmlns:a16="http://schemas.microsoft.com/office/drawing/2014/main" id="{9D9A0502-98A2-467D-BE1C-CE8391C73BF4}"/>
              </a:ext>
              <a:ext uri="{C183D7F6-B498-43B3-948B-1728B52AA6E4}">
                <adec:decorative xmlns:adec="http://schemas.microsoft.com/office/drawing/2017/decorative" val="1"/>
              </a:ext>
            </a:extLst>
          </p:cNvPr>
          <p:cNvSpPr>
            <a:spLocks noGrp="1"/>
          </p:cNvSpPr>
          <p:nvPr>
            <p:ph type="pic" sz="quarter" idx="20" hasCustomPrompt="1"/>
          </p:nvPr>
        </p:nvSpPr>
        <p:spPr>
          <a:xfrm>
            <a:off x="4191000" y="4343400"/>
            <a:ext cx="2743200" cy="180113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6" name="Picture Placeholder 8">
            <a:extLst>
              <a:ext uri="{FF2B5EF4-FFF2-40B4-BE49-F238E27FC236}">
                <a16:creationId xmlns:a16="http://schemas.microsoft.com/office/drawing/2014/main" id="{8298DB4E-3B92-4CA4-852A-9F647E7219A4}"/>
              </a:ext>
              <a:ext uri="{C183D7F6-B498-43B3-948B-1728B52AA6E4}">
                <adec:decorative xmlns:adec="http://schemas.microsoft.com/office/drawing/2017/decorative" val="1"/>
              </a:ext>
            </a:extLst>
          </p:cNvPr>
          <p:cNvSpPr>
            <a:spLocks noGrp="1"/>
          </p:cNvSpPr>
          <p:nvPr>
            <p:ph type="pic" sz="quarter" idx="21" hasCustomPrompt="1"/>
          </p:nvPr>
        </p:nvSpPr>
        <p:spPr>
          <a:xfrm>
            <a:off x="4191000" y="1066801"/>
            <a:ext cx="2743200" cy="3126023"/>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3" name="Slide Number Placeholder 5">
            <a:extLst>
              <a:ext uri="{FF2B5EF4-FFF2-40B4-BE49-F238E27FC236}">
                <a16:creationId xmlns:a16="http://schemas.microsoft.com/office/drawing/2014/main" id="{2E528B4D-15E8-4161-96F7-75D0217AD20C}"/>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26942956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Full Image with Top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112976"/>
            <a:ext cx="12191999" cy="6745024"/>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Slide Number Placeholder 5">
            <a:extLst>
              <a:ext uri="{FF2B5EF4-FFF2-40B4-BE49-F238E27FC236}">
                <a16:creationId xmlns:a16="http://schemas.microsoft.com/office/drawing/2014/main" id="{7C67066A-9B9E-468B-97C6-94BF615FA94E}"/>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A82AF7E6-6C19-4A41-BFA5-44C4F2A371E9}"/>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3111247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7" name="Slide Number Placeholder 5">
            <a:extLst>
              <a:ext uri="{FF2B5EF4-FFF2-40B4-BE49-F238E27FC236}">
                <a16:creationId xmlns:a16="http://schemas.microsoft.com/office/drawing/2014/main" id="{9FC59837-0A86-4467-BB38-E2AC882F31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78857779-E765-4EC2-825C-B8E41285A0C7}"/>
              </a:ext>
            </a:extLst>
          </p:cNvPr>
          <p:cNvSpPr>
            <a:spLocks noGrp="1"/>
          </p:cNvSpPr>
          <p:nvPr>
            <p:ph type="title"/>
          </p:nvPr>
        </p:nvSpPr>
        <p:spPr>
          <a:xfrm>
            <a:off x="548640" y="548640"/>
            <a:ext cx="11106150" cy="518160"/>
          </a:xfrm>
        </p:spPr>
        <p:txBody>
          <a:bodyPr/>
          <a:lstStyle/>
          <a:p>
            <a:r>
              <a:rPr lang="en-US"/>
              <a:t>Click to edit Master title style</a:t>
            </a:r>
          </a:p>
        </p:txBody>
      </p:sp>
    </p:spTree>
    <p:extLst>
      <p:ext uri="{BB962C8B-B14F-4D97-AF65-F5344CB8AC3E}">
        <p14:creationId xmlns:p14="http://schemas.microsoft.com/office/powerpoint/2010/main" val="100460700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7261801" y="1189969"/>
            <a:ext cx="4389542" cy="4677431"/>
          </a:xfrm>
          <a:solidFill>
            <a:schemeClr val="bg1">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7612321" y="1494770"/>
            <a:ext cx="3688080" cy="3915430"/>
          </a:xfrm>
        </p:spPr>
        <p:txBody>
          <a:bodyPr lIns="91440" rIns="91440">
            <a:normAutofit/>
          </a:bodyPr>
          <a:lstStyle>
            <a:lvl1pPr marL="0" indent="0">
              <a:lnSpc>
                <a:spcPct val="100000"/>
              </a:lnSpc>
              <a:spcBef>
                <a:spcPts val="0"/>
              </a:spcBef>
              <a:spcAft>
                <a:spcPts val="0"/>
              </a:spcAft>
              <a:buNone/>
              <a:defRPr sz="3200"/>
            </a:lvl1pPr>
            <a:lvl2pPr>
              <a:defRPr sz="1600"/>
            </a:lvl2pPr>
            <a:lvl3pPr>
              <a:defRPr sz="1400"/>
            </a:lvl3pPr>
            <a:lvl4pPr>
              <a:defRPr sz="1200"/>
            </a:lvl4pPr>
            <a:lvl5pPr>
              <a:defRPr sz="1200"/>
            </a:lvl5pPr>
          </a:lstStyle>
          <a:p>
            <a:pPr lvl="0"/>
            <a:r>
              <a:rPr lang="en-US" dirty="0"/>
              <a:t>Important Content</a:t>
            </a:r>
            <a:endParaRPr lang="en-GB" dirty="0"/>
          </a:p>
        </p:txBody>
      </p:sp>
      <p:sp>
        <p:nvSpPr>
          <p:cNvPr id="10" name="Slide Number Placeholder 5">
            <a:extLst>
              <a:ext uri="{FF2B5EF4-FFF2-40B4-BE49-F238E27FC236}">
                <a16:creationId xmlns:a16="http://schemas.microsoft.com/office/drawing/2014/main" id="{5AE16EF6-8987-4193-B346-1BEA14401C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
        <p:nvSpPr>
          <p:cNvPr id="2" name="Title 1">
            <a:extLst>
              <a:ext uri="{FF2B5EF4-FFF2-40B4-BE49-F238E27FC236}">
                <a16:creationId xmlns:a16="http://schemas.microsoft.com/office/drawing/2014/main" id="{5E2D4840-4EB5-4438-9A16-D0006A68A19E}"/>
              </a:ext>
            </a:extLst>
          </p:cNvPr>
          <p:cNvSpPr>
            <a:spLocks noGrp="1"/>
          </p:cNvSpPr>
          <p:nvPr>
            <p:ph type="title"/>
          </p:nvPr>
        </p:nvSpPr>
        <p:spPr>
          <a:xfrm>
            <a:off x="548640" y="548640"/>
            <a:ext cx="11106150" cy="641329"/>
          </a:xfrm>
        </p:spPr>
        <p:txBody>
          <a:bodyPr/>
          <a:lstStyle/>
          <a:p>
            <a:r>
              <a:rPr lang="en-US"/>
              <a:t>Click to edit Master title style</a:t>
            </a:r>
          </a:p>
        </p:txBody>
      </p:sp>
    </p:spTree>
    <p:extLst>
      <p:ext uri="{BB962C8B-B14F-4D97-AF65-F5344CB8AC3E}">
        <p14:creationId xmlns:p14="http://schemas.microsoft.com/office/powerpoint/2010/main" val="169147065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3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1" name="Text Placeholder 16">
            <a:extLst>
              <a:ext uri="{FF2B5EF4-FFF2-40B4-BE49-F238E27FC236}">
                <a16:creationId xmlns:a16="http://schemas.microsoft.com/office/drawing/2014/main" id="{50D09E5B-B146-4D08-82EC-846DD89B0B87}"/>
              </a:ext>
              <a:ext uri="{C183D7F6-B498-43B3-948B-1728B52AA6E4}">
                <adec:decorative xmlns:adec="http://schemas.microsoft.com/office/drawing/2017/decorative" val="1"/>
              </a:ext>
            </a:extLst>
          </p:cNvPr>
          <p:cNvSpPr>
            <a:spLocks noGrp="1"/>
          </p:cNvSpPr>
          <p:nvPr>
            <p:ph type="body" sz="quarter" idx="16" hasCustomPrompt="1"/>
          </p:nvPr>
        </p:nvSpPr>
        <p:spPr>
          <a:xfrm>
            <a:off x="660462" y="0"/>
            <a:ext cx="9931338" cy="6823040"/>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2" name="Text Placeholder 16">
            <a:extLst>
              <a:ext uri="{FF2B5EF4-FFF2-40B4-BE49-F238E27FC236}">
                <a16:creationId xmlns:a16="http://schemas.microsoft.com/office/drawing/2014/main" id="{88940597-2E9A-4141-B2D0-C488487F11D7}"/>
              </a:ext>
              <a:ext uri="{C183D7F6-B498-43B3-948B-1728B52AA6E4}">
                <adec:decorative xmlns:adec="http://schemas.microsoft.com/office/drawing/2017/decorative" val="1"/>
              </a:ext>
            </a:extLst>
          </p:cNvPr>
          <p:cNvSpPr>
            <a:spLocks noGrp="1"/>
          </p:cNvSpPr>
          <p:nvPr>
            <p:ph type="body" sz="quarter" idx="17" hasCustomPrompt="1"/>
          </p:nvPr>
        </p:nvSpPr>
        <p:spPr>
          <a:xfrm>
            <a:off x="533400" y="0"/>
            <a:ext cx="50863"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990600" y="609600"/>
            <a:ext cx="7429500" cy="56388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95400" y="1905000"/>
            <a:ext cx="5864382" cy="22752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1295400" y="4297679"/>
            <a:ext cx="4072586" cy="1463040"/>
          </a:xfrm>
        </p:spPr>
        <p:txBody>
          <a:bodyPr lIns="91440" rIns="91440" anchor="t">
            <a:normAutofit/>
          </a:bodyPr>
          <a:lstStyle>
            <a:lvl1pPr marL="0" indent="0" algn="l">
              <a:lnSpc>
                <a:spcPct val="100000"/>
              </a:lnSpc>
              <a:spcBef>
                <a:spcPts val="0"/>
              </a:spcBef>
              <a:buNone/>
              <a:defRPr lang="en-US" sz="2000" kern="1200" dirty="0">
                <a:solidFill>
                  <a:schemeClr val="tx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13" name="Text Placeholder 16">
            <a:extLst>
              <a:ext uri="{FF2B5EF4-FFF2-40B4-BE49-F238E27FC236}">
                <a16:creationId xmlns:a16="http://schemas.microsoft.com/office/drawing/2014/main" id="{EA44EEDB-C599-41AA-9D84-D53811C28804}"/>
              </a:ext>
              <a:ext uri="{C183D7F6-B498-43B3-948B-1728B52AA6E4}">
                <adec:decorative xmlns:adec="http://schemas.microsoft.com/office/drawing/2017/decorative" val="1"/>
              </a:ext>
            </a:extLst>
          </p:cNvPr>
          <p:cNvSpPr>
            <a:spLocks noGrp="1"/>
          </p:cNvSpPr>
          <p:nvPr>
            <p:ph type="body" sz="quarter" idx="18" hasCustomPrompt="1"/>
          </p:nvPr>
        </p:nvSpPr>
        <p:spPr>
          <a:xfrm>
            <a:off x="450896"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4" name="Text Placeholder 16">
            <a:extLst>
              <a:ext uri="{FF2B5EF4-FFF2-40B4-BE49-F238E27FC236}">
                <a16:creationId xmlns:a16="http://schemas.microsoft.com/office/drawing/2014/main" id="{FE574478-76DE-4613-8FBD-36B353081849}"/>
              </a:ext>
              <a:ext uri="{C183D7F6-B498-43B3-948B-1728B52AA6E4}">
                <adec:decorative xmlns:adec="http://schemas.microsoft.com/office/drawing/2017/decorative" val="1"/>
              </a:ext>
            </a:extLst>
          </p:cNvPr>
          <p:cNvSpPr>
            <a:spLocks noGrp="1"/>
          </p:cNvSpPr>
          <p:nvPr>
            <p:ph type="body" sz="quarter" idx="19" hasCustomPrompt="1"/>
          </p:nvPr>
        </p:nvSpPr>
        <p:spPr>
          <a:xfrm>
            <a:off x="368391" y="0"/>
            <a:ext cx="63502" cy="6858000"/>
          </a:xfrm>
          <a:solidFill>
            <a:schemeClr val="accent2"/>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Tree>
    <p:extLst>
      <p:ext uri="{BB962C8B-B14F-4D97-AF65-F5344CB8AC3E}">
        <p14:creationId xmlns:p14="http://schemas.microsoft.com/office/powerpoint/2010/main" val="369565339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2_Full Image">
    <p:spTree>
      <p:nvGrpSpPr>
        <p:cNvPr id="1" name=""/>
        <p:cNvGrpSpPr/>
        <p:nvPr/>
      </p:nvGrpSpPr>
      <p:grpSpPr>
        <a:xfrm>
          <a:off x="0" y="0"/>
          <a:ext cx="0" cy="0"/>
          <a:chOff x="0" y="0"/>
          <a:chExt cx="0" cy="0"/>
        </a:xfrm>
      </p:grpSpPr>
      <p:sp>
        <p:nvSpPr>
          <p:cNvPr id="9" name="Picture Placeholder 8">
            <a:extLst>
              <a:ext uri="{FF2B5EF4-FFF2-40B4-BE49-F238E27FC236}">
                <a16:creationId xmlns:a16="http://schemas.microsoft.com/office/drawing/2014/main" id="{17C4BA0D-DEC0-450E-8F4D-B0E6D2D7D0C3}"/>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noProof="0" dirty="0"/>
              <a:t>Insert Image</a:t>
            </a:r>
          </a:p>
        </p:txBody>
      </p:sp>
      <p:sp>
        <p:nvSpPr>
          <p:cNvPr id="6" name="Text Placeholder 16">
            <a:extLst>
              <a:ext uri="{FF2B5EF4-FFF2-40B4-BE49-F238E27FC236}">
                <a16:creationId xmlns:a16="http://schemas.microsoft.com/office/drawing/2014/main" id="{16932398-C947-4474-88D6-4117EC391CEF}"/>
              </a:ext>
              <a:ext uri="{C183D7F6-B498-43B3-948B-1728B52AA6E4}">
                <adec:decorative xmlns:adec="http://schemas.microsoft.com/office/drawing/2017/decorative" val="1"/>
              </a:ext>
            </a:extLst>
          </p:cNvPr>
          <p:cNvSpPr>
            <a:spLocks noGrp="1"/>
          </p:cNvSpPr>
          <p:nvPr>
            <p:ph type="body" sz="quarter" idx="20" hasCustomPrompt="1"/>
          </p:nvPr>
        </p:nvSpPr>
        <p:spPr>
          <a:xfrm>
            <a:off x="552269" y="1189969"/>
            <a:ext cx="4389542" cy="4677431"/>
          </a:xfrm>
          <a:solidFill>
            <a:schemeClr val="accent2">
              <a:alpha val="88000"/>
            </a:schemeClr>
          </a:solidFill>
          <a:ln w="28575">
            <a:solidFill>
              <a:schemeClr val="accent2"/>
            </a:solidFill>
          </a:ln>
          <a:effectLst/>
        </p:spPr>
        <p:txBody>
          <a:bodyPr/>
          <a:lstStyle>
            <a:lvl1pPr marL="0" indent="0">
              <a:buNone/>
              <a:defRPr>
                <a:solidFill>
                  <a:schemeClr val="tx1">
                    <a:alpha val="0"/>
                  </a:schemeClr>
                </a:solidFill>
              </a:defRPr>
            </a:lvl1pPr>
          </a:lstStyle>
          <a:p>
            <a:pPr lvl="0"/>
            <a:r>
              <a:rPr lang="en-US" noProof="0"/>
              <a:t>I</a:t>
            </a:r>
          </a:p>
        </p:txBody>
      </p:sp>
      <p:sp>
        <p:nvSpPr>
          <p:cNvPr id="7" name="Content Placeholder 6">
            <a:extLst>
              <a:ext uri="{FF2B5EF4-FFF2-40B4-BE49-F238E27FC236}">
                <a16:creationId xmlns:a16="http://schemas.microsoft.com/office/drawing/2014/main" id="{88FDA84E-9F5D-4D50-8133-68FB098D7135}"/>
              </a:ext>
            </a:extLst>
          </p:cNvPr>
          <p:cNvSpPr>
            <a:spLocks noGrp="1"/>
          </p:cNvSpPr>
          <p:nvPr>
            <p:ph sz="quarter" idx="19" hasCustomPrompt="1"/>
          </p:nvPr>
        </p:nvSpPr>
        <p:spPr>
          <a:xfrm>
            <a:off x="902789" y="1494770"/>
            <a:ext cx="3688080" cy="3915430"/>
          </a:xfrm>
        </p:spPr>
        <p:txBody>
          <a:bodyPr lIns="91440" rIns="91440">
            <a:normAutofit/>
          </a:bodyPr>
          <a:lstStyle>
            <a:lvl1pPr marL="0" indent="0">
              <a:lnSpc>
                <a:spcPct val="100000"/>
              </a:lnSpc>
              <a:spcBef>
                <a:spcPts val="0"/>
              </a:spcBef>
              <a:spcAft>
                <a:spcPts val="0"/>
              </a:spcAft>
              <a:buNone/>
              <a:defRPr sz="3200">
                <a:solidFill>
                  <a:schemeClr val="bg1"/>
                </a:solidFill>
              </a:defRPr>
            </a:lvl1pPr>
            <a:lvl2pPr>
              <a:defRPr sz="1600"/>
            </a:lvl2pPr>
            <a:lvl3pPr>
              <a:defRPr sz="1400"/>
            </a:lvl3pPr>
            <a:lvl4pPr>
              <a:defRPr sz="1200"/>
            </a:lvl4pPr>
            <a:lvl5pPr>
              <a:defRPr sz="1200"/>
            </a:lvl5pPr>
          </a:lstStyle>
          <a:p>
            <a:pPr lvl="0"/>
            <a:r>
              <a:rPr lang="en-US" noProof="0"/>
              <a:t>Important Content</a:t>
            </a:r>
          </a:p>
        </p:txBody>
      </p:sp>
      <p:sp>
        <p:nvSpPr>
          <p:cNvPr id="10" name="Slide Number Placeholder 5">
            <a:extLst>
              <a:ext uri="{FF2B5EF4-FFF2-40B4-BE49-F238E27FC236}">
                <a16:creationId xmlns:a16="http://schemas.microsoft.com/office/drawing/2014/main" id="{1AC89BA5-7D71-4838-92DC-A9DD44EC0557}"/>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2" name="Title 1">
            <a:extLst>
              <a:ext uri="{FF2B5EF4-FFF2-40B4-BE49-F238E27FC236}">
                <a16:creationId xmlns:a16="http://schemas.microsoft.com/office/drawing/2014/main" id="{75614DBA-0879-4C83-B4B4-EECB085A204E}"/>
              </a:ext>
            </a:extLst>
          </p:cNvPr>
          <p:cNvSpPr>
            <a:spLocks noGrp="1"/>
          </p:cNvSpPr>
          <p:nvPr>
            <p:ph type="title"/>
          </p:nvPr>
        </p:nvSpPr>
        <p:spPr>
          <a:xfrm>
            <a:off x="548640" y="548640"/>
            <a:ext cx="11106150" cy="441960"/>
          </a:xfrm>
        </p:spPr>
        <p:txBody>
          <a:bodyPr/>
          <a:lstStyle/>
          <a:p>
            <a:r>
              <a:rPr lang="en-US"/>
              <a:t>Click to edit Master title style</a:t>
            </a:r>
          </a:p>
        </p:txBody>
      </p:sp>
    </p:spTree>
    <p:extLst>
      <p:ext uri="{BB962C8B-B14F-4D97-AF65-F5344CB8AC3E}">
        <p14:creationId xmlns:p14="http://schemas.microsoft.com/office/powerpoint/2010/main" val="121976815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5090157" cy="424732"/>
          </a:xfrm>
          <a:noFill/>
        </p:spPr>
        <p:txBody>
          <a:bodyPr wrap="square" lIns="91440" rIns="91440">
            <a:sp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6527803" y="4021648"/>
            <a:ext cx="5090157"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6527803" y="3429000"/>
            <a:ext cx="5090157" cy="424732"/>
          </a:xfrm>
          <a:noFill/>
        </p:spPr>
        <p:txBody>
          <a:bodyPr wrap="square" lIns="91440" rIns="91440">
            <a:spAutoFit/>
          </a:bodyPr>
          <a:lstStyle>
            <a:lvl1pPr marL="0" indent="0">
              <a:buNone/>
              <a:defRPr sz="2400" b="1">
                <a:solidFill>
                  <a:schemeClr val="accent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6527803" y="2423061"/>
            <a:ext cx="711197" cy="723544"/>
          </a:xfrm>
        </p:spPr>
        <p:txBody>
          <a:bodyPr anchor="ctr"/>
          <a:lstStyle>
            <a:lvl1pPr marL="0" indent="0" algn="ctr">
              <a:buNone/>
              <a:defRPr/>
            </a:lvl1pPr>
          </a:lstStyle>
          <a:p>
            <a:r>
              <a:rPr lang="en-US" noProof="0" dirty="0"/>
              <a:t>Icon</a:t>
            </a:r>
          </a:p>
        </p:txBody>
      </p:sp>
      <p:sp>
        <p:nvSpPr>
          <p:cNvPr id="17" name="Slide Number Placeholder 5">
            <a:extLst>
              <a:ext uri="{FF2B5EF4-FFF2-40B4-BE49-F238E27FC236}">
                <a16:creationId xmlns:a16="http://schemas.microsoft.com/office/drawing/2014/main" id="{C94646A1-59D8-49D7-B0E1-B7771AB22D4B}"/>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398066805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2_Title Subtitle Content and half Image_Top shape bar">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548640" y="3429000"/>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2" name="Content Placeholder 6">
            <a:extLst>
              <a:ext uri="{FF2B5EF4-FFF2-40B4-BE49-F238E27FC236}">
                <a16:creationId xmlns:a16="http://schemas.microsoft.com/office/drawing/2014/main" id="{2E79C3B8-3CB6-4D76-8182-4489C35C869A}"/>
              </a:ext>
            </a:extLst>
          </p:cNvPr>
          <p:cNvSpPr>
            <a:spLocks noGrp="1"/>
          </p:cNvSpPr>
          <p:nvPr>
            <p:ph sz="quarter" idx="19"/>
          </p:nvPr>
        </p:nvSpPr>
        <p:spPr>
          <a:xfrm>
            <a:off x="435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3" name="Text Placeholder 7">
            <a:extLst>
              <a:ext uri="{FF2B5EF4-FFF2-40B4-BE49-F238E27FC236}">
                <a16:creationId xmlns:a16="http://schemas.microsoft.com/office/drawing/2014/main" id="{0CBC5711-960A-4093-BF8D-E1FB5C4179A9}"/>
              </a:ext>
            </a:extLst>
          </p:cNvPr>
          <p:cNvSpPr>
            <a:spLocks noGrp="1"/>
          </p:cNvSpPr>
          <p:nvPr>
            <p:ph type="body" sz="quarter" idx="20" hasCustomPrompt="1"/>
          </p:nvPr>
        </p:nvSpPr>
        <p:spPr>
          <a:xfrm>
            <a:off x="4358640" y="3429000"/>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423061"/>
            <a:ext cx="711197" cy="723544"/>
          </a:xfrm>
        </p:spPr>
        <p:txBody>
          <a:bodyPr anchor="ctr"/>
          <a:lstStyle>
            <a:lvl1pPr marL="0" indent="0" algn="ctr">
              <a:buNone/>
              <a:defRPr/>
            </a:lvl1pPr>
          </a:lstStyle>
          <a:p>
            <a:r>
              <a:rPr lang="en-US" noProof="0" dirty="0"/>
              <a:t>Icon</a:t>
            </a:r>
          </a:p>
        </p:txBody>
      </p:sp>
      <p:sp>
        <p:nvSpPr>
          <p:cNvPr id="15" name="Picture Placeholder 7">
            <a:extLst>
              <a:ext uri="{FF2B5EF4-FFF2-40B4-BE49-F238E27FC236}">
                <a16:creationId xmlns:a16="http://schemas.microsoft.com/office/drawing/2014/main" id="{6C4C965C-0B8E-48F5-AAAC-C3237DCB2911}"/>
              </a:ext>
              <a:ext uri="{C183D7F6-B498-43B3-948B-1728B52AA6E4}">
                <adec:decorative xmlns:adec="http://schemas.microsoft.com/office/drawing/2017/decorative" val="1"/>
              </a:ext>
            </a:extLst>
          </p:cNvPr>
          <p:cNvSpPr>
            <a:spLocks noGrp="1"/>
          </p:cNvSpPr>
          <p:nvPr>
            <p:ph type="pic" sz="quarter" idx="22" hasCustomPrompt="1"/>
          </p:nvPr>
        </p:nvSpPr>
        <p:spPr>
          <a:xfrm>
            <a:off x="4358640" y="2423061"/>
            <a:ext cx="711197" cy="723544"/>
          </a:xfrm>
        </p:spPr>
        <p:txBody>
          <a:bodyPr anchor="ctr"/>
          <a:lstStyle>
            <a:lvl1pPr marL="0" indent="0" algn="ctr">
              <a:buNone/>
              <a:defRPr/>
            </a:lvl1pPr>
          </a:lstStyle>
          <a:p>
            <a:r>
              <a:rPr lang="en-US" noProof="0" dirty="0"/>
              <a:t>Icon</a:t>
            </a:r>
          </a:p>
        </p:txBody>
      </p:sp>
      <p:sp>
        <p:nvSpPr>
          <p:cNvPr id="16" name="Content Placeholder 6">
            <a:extLst>
              <a:ext uri="{FF2B5EF4-FFF2-40B4-BE49-F238E27FC236}">
                <a16:creationId xmlns:a16="http://schemas.microsoft.com/office/drawing/2014/main" id="{F4C1E55C-86D8-4053-9865-59D5B4F8A350}"/>
              </a:ext>
            </a:extLst>
          </p:cNvPr>
          <p:cNvSpPr>
            <a:spLocks noGrp="1"/>
          </p:cNvSpPr>
          <p:nvPr>
            <p:ph sz="quarter" idx="23"/>
          </p:nvPr>
        </p:nvSpPr>
        <p:spPr>
          <a:xfrm>
            <a:off x="8168640" y="4021648"/>
            <a:ext cx="3474720" cy="1884265"/>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7" name="Text Placeholder 7">
            <a:extLst>
              <a:ext uri="{FF2B5EF4-FFF2-40B4-BE49-F238E27FC236}">
                <a16:creationId xmlns:a16="http://schemas.microsoft.com/office/drawing/2014/main" id="{3B68B60C-9D86-4961-A5CE-AB650CA3364D}"/>
              </a:ext>
            </a:extLst>
          </p:cNvPr>
          <p:cNvSpPr>
            <a:spLocks noGrp="1"/>
          </p:cNvSpPr>
          <p:nvPr>
            <p:ph type="body" sz="quarter" idx="24" hasCustomPrompt="1"/>
          </p:nvPr>
        </p:nvSpPr>
        <p:spPr>
          <a:xfrm>
            <a:off x="8168640" y="3429000"/>
            <a:ext cx="3474720" cy="424732"/>
          </a:xfrm>
          <a:noFill/>
        </p:spPr>
        <p:txBody>
          <a:bodyPr wrap="square" lIns="91440" rIns="91440">
            <a:noAutofit/>
          </a:bodyPr>
          <a:lstStyle>
            <a:lvl1pPr marL="0" indent="0">
              <a:buNone/>
              <a:defRPr sz="2400" b="1">
                <a:solidFill>
                  <a:schemeClr val="accent2"/>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AFE200E7-D3F0-41C3-92B0-E09677035AD0}"/>
              </a:ext>
              <a:ext uri="{C183D7F6-B498-43B3-948B-1728B52AA6E4}">
                <adec:decorative xmlns:adec="http://schemas.microsoft.com/office/drawing/2017/decorative" val="1"/>
              </a:ext>
            </a:extLst>
          </p:cNvPr>
          <p:cNvSpPr>
            <a:spLocks noGrp="1"/>
          </p:cNvSpPr>
          <p:nvPr>
            <p:ph type="pic" sz="quarter" idx="25" hasCustomPrompt="1"/>
          </p:nvPr>
        </p:nvSpPr>
        <p:spPr>
          <a:xfrm>
            <a:off x="8168336" y="2423061"/>
            <a:ext cx="711197" cy="723544"/>
          </a:xfrm>
        </p:spPr>
        <p:txBody>
          <a:bodyPr anchor="ctr"/>
          <a:lstStyle>
            <a:lvl1pPr marL="0" indent="0" algn="ctr">
              <a:buNone/>
              <a:defRPr/>
            </a:lvl1pPr>
          </a:lstStyle>
          <a:p>
            <a:r>
              <a:rPr lang="en-US" noProof="0" dirty="0"/>
              <a:t>Icon</a:t>
            </a:r>
          </a:p>
        </p:txBody>
      </p:sp>
      <p:sp>
        <p:nvSpPr>
          <p:cNvPr id="21" name="Slide Number Placeholder 5">
            <a:extLst>
              <a:ext uri="{FF2B5EF4-FFF2-40B4-BE49-F238E27FC236}">
                <a16:creationId xmlns:a16="http://schemas.microsoft.com/office/drawing/2014/main" id="{520633DF-6AFD-4B07-9AFD-09317A9CC680}"/>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2566824035"/>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Icon Content 2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38400"/>
            <a:ext cx="5901458" cy="975260"/>
          </a:xfrm>
        </p:spPr>
        <p:txBody>
          <a:bodyPr lIns="91440" rIns="91440" anchor="ctr">
            <a:noAutofit/>
          </a:bodyPr>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474720" cy="424732"/>
          </a:xfrm>
          <a:noFill/>
        </p:spPr>
        <p:txBody>
          <a:bodyPr wrap="square" lIns="91440" rIns="91440">
            <a:no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4391622"/>
            <a:ext cx="5901458" cy="975260"/>
          </a:xfrm>
        </p:spPr>
        <p:txBody>
          <a:bodyPr lIns="91440" rIns="91440" anchor="ctr">
            <a:noAutofit/>
          </a:bodyPr>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4666886"/>
            <a:ext cx="3474720" cy="424732"/>
          </a:xfrm>
          <a:noFill/>
        </p:spPr>
        <p:txBody>
          <a:bodyPr wrap="square" lIns="91440" rIns="91440">
            <a:no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4517480"/>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862157401"/>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Icon Content 3 rows">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5562600" y="2423061"/>
            <a:ext cx="5901458" cy="1005939"/>
          </a:xfrm>
        </p:spPr>
        <p:txBody>
          <a:bodyPr lIns="91440" rIns="91440"/>
          <a:lstStyle>
            <a:lvl1pPr>
              <a:defRPr/>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524000" y="2713664"/>
            <a:ext cx="3810000" cy="424732"/>
          </a:xfrm>
          <a:noFill/>
        </p:spPr>
        <p:txBody>
          <a:bodyPr wrap="square" lIns="91440" rIns="91440" anchor="ctr">
            <a:spAutoFit/>
          </a:bodyPr>
          <a:lstStyle>
            <a:lvl1pPr marL="0" indent="0">
              <a:buNone/>
              <a:defRPr sz="2400" b="1">
                <a:solidFill>
                  <a:schemeClr val="tx2"/>
                </a:solidFill>
              </a:defRPr>
            </a:lvl1pPr>
          </a:lstStyle>
          <a:p>
            <a:pPr lvl="0"/>
            <a:r>
              <a:rPr lang="en-US" noProof="0"/>
              <a:t>ADD ADDITIONAL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48944" y="2564258"/>
            <a:ext cx="711197" cy="723544"/>
          </a:xfrm>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5562600" y="3556396"/>
            <a:ext cx="5901458" cy="1005939"/>
          </a:xfrm>
        </p:spPr>
        <p:txBody>
          <a:bodyPr lIns="91440" rIns="91440"/>
          <a:lstStyle>
            <a:lvl1pPr>
              <a:defRPr/>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1524000" y="3846999"/>
            <a:ext cx="3810000" cy="424732"/>
          </a:xfrm>
          <a:noFill/>
        </p:spPr>
        <p:txBody>
          <a:bodyPr wrap="square" lIns="91440" rIns="91440" anchor="ctr">
            <a:spAutoFit/>
          </a:bodyPr>
          <a:lstStyle>
            <a:lvl1pPr marL="0" indent="0">
              <a:buNone/>
              <a:defRPr sz="2400" b="1">
                <a:solidFill>
                  <a:schemeClr val="accent5"/>
                </a:solidFill>
              </a:defRPr>
            </a:lvl1pPr>
          </a:lstStyle>
          <a:p>
            <a:pPr lvl="0"/>
            <a:r>
              <a:rPr lang="en-US" noProof="0"/>
              <a:t>ADD ADDITIONAL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548944" y="3697593"/>
            <a:ext cx="711197" cy="723544"/>
          </a:xfrm>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5562600" y="4689732"/>
            <a:ext cx="5901458" cy="1005939"/>
          </a:xfrm>
        </p:spPr>
        <p:txBody>
          <a:bodyPr lIns="91440" rIns="91440"/>
          <a:lstStyle>
            <a:lvl1pPr>
              <a:defRPr/>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1524000" y="4980335"/>
            <a:ext cx="3810000" cy="424732"/>
          </a:xfrm>
          <a:noFill/>
        </p:spPr>
        <p:txBody>
          <a:bodyPr wrap="square" lIns="91440" rIns="91440" anchor="ctr">
            <a:spAutoFit/>
          </a:bodyPr>
          <a:lstStyle>
            <a:lvl1pPr marL="0" indent="0">
              <a:buNone/>
              <a:defRPr sz="2400" b="1">
                <a:solidFill>
                  <a:schemeClr val="accent6"/>
                </a:solidFill>
              </a:defRPr>
            </a:lvl1pPr>
          </a:lstStyle>
          <a:p>
            <a:pPr lvl="0"/>
            <a:r>
              <a:rPr lang="en-US" noProof="0"/>
              <a:t>ADD ADDITIONAL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548944" y="4830929"/>
            <a:ext cx="711197" cy="723544"/>
          </a:xfrm>
        </p:spPr>
        <p:txBody>
          <a:bodyPr anchor="ctr"/>
          <a:lstStyle>
            <a:lvl1pPr marL="0" indent="0" algn="ctr">
              <a:buNone/>
              <a:defRPr/>
            </a:lvl1pPr>
          </a:lstStyle>
          <a:p>
            <a:r>
              <a:rPr lang="en-US" noProof="0" dirty="0"/>
              <a:t>Icon</a:t>
            </a:r>
          </a:p>
        </p:txBody>
      </p:sp>
    </p:spTree>
    <p:extLst>
      <p:ext uri="{BB962C8B-B14F-4D97-AF65-F5344CB8AC3E}">
        <p14:creationId xmlns:p14="http://schemas.microsoft.com/office/powerpoint/2010/main" val="28474110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Title Side patch Icon Content 3 rows">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hasCustomPrompt="1"/>
          </p:nvPr>
        </p:nvSpPr>
        <p:spPr>
          <a:xfrm>
            <a:off x="7151214" y="2035302"/>
            <a:ext cx="4312844" cy="914490"/>
          </a:xfrm>
        </p:spPr>
        <p:txBody>
          <a:bodyPr lIns="91440" rIns="91440" anchor="ctr">
            <a:noAutofit/>
          </a:bodyPr>
          <a:lstStyle>
            <a:lvl1pPr marL="0" indent="0">
              <a:buNone/>
              <a:defRPr sz="1400"/>
            </a:lvl1pPr>
          </a:lstStyle>
          <a:p>
            <a:pPr lvl="0"/>
            <a:r>
              <a:rPr lang="en-US" noProof="0"/>
              <a:t>Description text </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624840" y="2280181"/>
            <a:ext cx="4937760" cy="424732"/>
          </a:xfrm>
          <a:noFill/>
        </p:spPr>
        <p:txBody>
          <a:bodyPr wrap="square" lIns="91440" rIns="91440" anchor="ctr">
            <a:noAutofit/>
          </a:bodyPr>
          <a:lstStyle>
            <a:lvl1pPr marL="0" indent="0" algn="r">
              <a:buNone/>
              <a:defRPr sz="2000" b="1">
                <a:solidFill>
                  <a:schemeClr val="tx2"/>
                </a:solidFill>
              </a:defRPr>
            </a:lvl1pPr>
          </a:lstStyle>
          <a:p>
            <a:pPr lvl="0"/>
            <a:r>
              <a:rPr lang="en-US" noProof="0"/>
              <a:t>ADD TEXT </a:t>
            </a:r>
          </a:p>
        </p:txBody>
      </p:sp>
      <p:sp>
        <p:nvSpPr>
          <p:cNvPr id="14" name="Picture Placeholder 7">
            <a:extLst>
              <a:ext uri="{FF2B5EF4-FFF2-40B4-BE49-F238E27FC236}">
                <a16:creationId xmlns:a16="http://schemas.microsoft.com/office/drawing/2014/main" id="{37CF37DF-A8A3-42D8-BAFE-0F56DCEC7657}"/>
              </a:ext>
              <a:ext uri="{C183D7F6-B498-43B3-948B-1728B52AA6E4}">
                <adec:decorative xmlns:adec="http://schemas.microsoft.com/office/drawing/2017/decorative" val="1"/>
              </a:ext>
            </a:extLst>
          </p:cNvPr>
          <p:cNvSpPr>
            <a:spLocks noGrp="1"/>
          </p:cNvSpPr>
          <p:nvPr>
            <p:ph type="pic" sz="quarter" idx="21" hasCustomPrompt="1"/>
          </p:nvPr>
        </p:nvSpPr>
        <p:spPr>
          <a:xfrm>
            <a:off x="5756426" y="1935993"/>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20" name="Content Placeholder 6">
            <a:extLst>
              <a:ext uri="{FF2B5EF4-FFF2-40B4-BE49-F238E27FC236}">
                <a16:creationId xmlns:a16="http://schemas.microsoft.com/office/drawing/2014/main" id="{36B305EA-E44E-48DA-922F-20D8D3496709}"/>
              </a:ext>
            </a:extLst>
          </p:cNvPr>
          <p:cNvSpPr>
            <a:spLocks noGrp="1"/>
          </p:cNvSpPr>
          <p:nvPr>
            <p:ph sz="quarter" idx="22" hasCustomPrompt="1"/>
          </p:nvPr>
        </p:nvSpPr>
        <p:spPr>
          <a:xfrm>
            <a:off x="6071132" y="3576256"/>
            <a:ext cx="5392925" cy="914490"/>
          </a:xfrm>
        </p:spPr>
        <p:txBody>
          <a:bodyPr lIns="91440" rIns="91440" anchor="ctr">
            <a:noAutofit/>
          </a:bodyPr>
          <a:lstStyle>
            <a:lvl1pPr marL="0" indent="0">
              <a:buNone/>
              <a:defRPr sz="1400"/>
            </a:lvl1pPr>
          </a:lstStyle>
          <a:p>
            <a:pPr lvl="0"/>
            <a:r>
              <a:rPr lang="en-US" noProof="0"/>
              <a:t>Description text </a:t>
            </a:r>
          </a:p>
        </p:txBody>
      </p:sp>
      <p:sp>
        <p:nvSpPr>
          <p:cNvPr id="21" name="Text Placeholder 7">
            <a:extLst>
              <a:ext uri="{FF2B5EF4-FFF2-40B4-BE49-F238E27FC236}">
                <a16:creationId xmlns:a16="http://schemas.microsoft.com/office/drawing/2014/main" id="{038D7323-C655-4E9F-A5C0-AE44AF907081}"/>
              </a:ext>
            </a:extLst>
          </p:cNvPr>
          <p:cNvSpPr>
            <a:spLocks noGrp="1"/>
          </p:cNvSpPr>
          <p:nvPr>
            <p:ph type="body" sz="quarter" idx="23" hasCustomPrompt="1"/>
          </p:nvPr>
        </p:nvSpPr>
        <p:spPr>
          <a:xfrm>
            <a:off x="548640" y="3846999"/>
            <a:ext cx="4023360" cy="424732"/>
          </a:xfrm>
          <a:noFill/>
        </p:spPr>
        <p:txBody>
          <a:bodyPr wrap="square" lIns="91440" rIns="91440" anchor="ctr">
            <a:noAutofit/>
          </a:bodyPr>
          <a:lstStyle>
            <a:lvl1pPr marL="0" indent="0" algn="r">
              <a:buNone/>
              <a:defRPr sz="2000" b="1">
                <a:solidFill>
                  <a:schemeClr val="accent5"/>
                </a:solidFill>
              </a:defRPr>
            </a:lvl1pPr>
          </a:lstStyle>
          <a:p>
            <a:pPr lvl="0"/>
            <a:r>
              <a:rPr lang="en-US" noProof="0"/>
              <a:t>ADD TEXT </a:t>
            </a:r>
          </a:p>
        </p:txBody>
      </p:sp>
      <p:sp>
        <p:nvSpPr>
          <p:cNvPr id="22" name="Picture Placeholder 7">
            <a:extLst>
              <a:ext uri="{FF2B5EF4-FFF2-40B4-BE49-F238E27FC236}">
                <a16:creationId xmlns:a16="http://schemas.microsoft.com/office/drawing/2014/main" id="{F79C998E-1F82-4AC1-AD39-82F45A05CED8}"/>
              </a:ext>
              <a:ext uri="{C183D7F6-B498-43B3-948B-1728B52AA6E4}">
                <adec:decorative xmlns:adec="http://schemas.microsoft.com/office/drawing/2017/decorative" val="1"/>
              </a:ext>
            </a:extLst>
          </p:cNvPr>
          <p:cNvSpPr>
            <a:spLocks noGrp="1"/>
          </p:cNvSpPr>
          <p:nvPr>
            <p:ph type="pic" sz="quarter" idx="24" hasCustomPrompt="1"/>
          </p:nvPr>
        </p:nvSpPr>
        <p:spPr>
          <a:xfrm>
            <a:off x="4774508" y="350281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3" name="Content Placeholder 6">
            <a:extLst>
              <a:ext uri="{FF2B5EF4-FFF2-40B4-BE49-F238E27FC236}">
                <a16:creationId xmlns:a16="http://schemas.microsoft.com/office/drawing/2014/main" id="{3FD6DDB9-4D92-43F8-B746-ABBAB109CA1E}"/>
              </a:ext>
            </a:extLst>
          </p:cNvPr>
          <p:cNvSpPr>
            <a:spLocks noGrp="1"/>
          </p:cNvSpPr>
          <p:nvPr>
            <p:ph sz="quarter" idx="25" hasCustomPrompt="1"/>
          </p:nvPr>
        </p:nvSpPr>
        <p:spPr>
          <a:xfrm>
            <a:off x="4949699" y="5117210"/>
            <a:ext cx="6514359" cy="914490"/>
          </a:xfrm>
        </p:spPr>
        <p:txBody>
          <a:bodyPr lIns="91440" rIns="91440" anchor="ctr">
            <a:noAutofit/>
          </a:bodyPr>
          <a:lstStyle>
            <a:lvl1pPr marL="0" indent="0">
              <a:buNone/>
              <a:defRPr sz="1400"/>
            </a:lvl1pPr>
          </a:lstStyle>
          <a:p>
            <a:pPr lvl="0"/>
            <a:r>
              <a:rPr lang="en-US" noProof="0"/>
              <a:t>Description text </a:t>
            </a:r>
          </a:p>
        </p:txBody>
      </p:sp>
      <p:sp>
        <p:nvSpPr>
          <p:cNvPr id="17" name="Text Placeholder 7">
            <a:extLst>
              <a:ext uri="{FF2B5EF4-FFF2-40B4-BE49-F238E27FC236}">
                <a16:creationId xmlns:a16="http://schemas.microsoft.com/office/drawing/2014/main" id="{13E2F95F-BD26-4AA8-941E-3993C9F1DBBC}"/>
              </a:ext>
            </a:extLst>
          </p:cNvPr>
          <p:cNvSpPr>
            <a:spLocks noGrp="1"/>
          </p:cNvSpPr>
          <p:nvPr>
            <p:ph type="body" sz="quarter" idx="26" hasCustomPrompt="1"/>
          </p:nvPr>
        </p:nvSpPr>
        <p:spPr>
          <a:xfrm>
            <a:off x="548641" y="5362089"/>
            <a:ext cx="2956560" cy="424732"/>
          </a:xfrm>
          <a:noFill/>
        </p:spPr>
        <p:txBody>
          <a:bodyPr wrap="square" lIns="91440" rIns="91440" anchor="ctr">
            <a:noAutofit/>
          </a:bodyPr>
          <a:lstStyle>
            <a:lvl1pPr marL="0" indent="0" algn="r">
              <a:buNone/>
              <a:defRPr sz="2000" b="1">
                <a:solidFill>
                  <a:schemeClr val="accent6"/>
                </a:solidFill>
              </a:defRPr>
            </a:lvl1pPr>
          </a:lstStyle>
          <a:p>
            <a:pPr lvl="0"/>
            <a:r>
              <a:rPr lang="en-US" noProof="0"/>
              <a:t>ADD TEXT </a:t>
            </a:r>
          </a:p>
        </p:txBody>
      </p:sp>
      <p:sp>
        <p:nvSpPr>
          <p:cNvPr id="19" name="Picture Placeholder 7">
            <a:extLst>
              <a:ext uri="{FF2B5EF4-FFF2-40B4-BE49-F238E27FC236}">
                <a16:creationId xmlns:a16="http://schemas.microsoft.com/office/drawing/2014/main" id="{68F52DD2-B3F0-4652-8C7B-96406F99FC14}"/>
              </a:ext>
              <a:ext uri="{C183D7F6-B498-43B3-948B-1728B52AA6E4}">
                <adec:decorative xmlns:adec="http://schemas.microsoft.com/office/drawing/2017/decorative" val="1"/>
              </a:ext>
            </a:extLst>
          </p:cNvPr>
          <p:cNvSpPr>
            <a:spLocks noGrp="1"/>
          </p:cNvSpPr>
          <p:nvPr>
            <p:ph type="pic" sz="quarter" idx="27" hasCustomPrompt="1"/>
          </p:nvPr>
        </p:nvSpPr>
        <p:spPr>
          <a:xfrm>
            <a:off x="3680392" y="5017901"/>
            <a:ext cx="1094116" cy="111310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lvl1pPr>
          </a:lstStyle>
          <a:p>
            <a:r>
              <a:rPr lang="en-US" noProof="0" dirty="0"/>
              <a:t>Icon</a:t>
            </a:r>
          </a:p>
        </p:txBody>
      </p:sp>
      <p:sp>
        <p:nvSpPr>
          <p:cNvPr id="35" name="Freeform: Shape 34">
            <a:extLst>
              <a:ext uri="{FF2B5EF4-FFF2-40B4-BE49-F238E27FC236}">
                <a16:creationId xmlns:a16="http://schemas.microsoft.com/office/drawing/2014/main" id="{79F57DF2-7AB9-4D3A-AADE-E93D5621B0F8}"/>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358974389"/>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2018097"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id="{C6B9C406-BFD3-481F-9B48-3DCA3A33014F}"/>
              </a:ext>
              <a:ext uri="{C183D7F6-B498-43B3-948B-1728B52AA6E4}">
                <adec:decorative xmlns:adec="http://schemas.microsoft.com/office/drawing/2017/decorative" val="1"/>
              </a:ext>
            </a:extLst>
          </p:cNvPr>
          <p:cNvCxnSpPr/>
          <p:nvPr userDrawn="1"/>
        </p:nvCxnSpPr>
        <p:spPr>
          <a:xfrm>
            <a:off x="57518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4AF3D50D-B3D8-4A41-84D8-4BE250D1BD62}"/>
              </a:ext>
              <a:ext uri="{C183D7F6-B498-43B3-948B-1728B52AA6E4}">
                <adec:decorative xmlns:adec="http://schemas.microsoft.com/office/drawing/2017/decorative" val="1"/>
              </a:ext>
            </a:extLst>
          </p:cNvPr>
          <p:cNvCxnSpPr/>
          <p:nvPr userDrawn="1"/>
        </p:nvCxnSpPr>
        <p:spPr>
          <a:xfrm>
            <a:off x="9485696" y="5181600"/>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533401"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1</a:t>
            </a:r>
          </a:p>
        </p:txBody>
      </p:sp>
      <p:sp>
        <p:nvSpPr>
          <p:cNvPr id="30" name="Picture Placeholder 8">
            <a:extLst>
              <a:ext uri="{FF2B5EF4-FFF2-40B4-BE49-F238E27FC236}">
                <a16:creationId xmlns:a16="http://schemas.microsoft.com/office/drawing/2014/main" id="{6321F101-EC7B-4128-A7FA-373AC507D3D4}"/>
              </a:ext>
              <a:ext uri="{C183D7F6-B498-43B3-948B-1728B52AA6E4}">
                <adec:decorative xmlns:adec="http://schemas.microsoft.com/office/drawing/2017/decorative" val="1"/>
              </a:ext>
            </a:extLst>
          </p:cNvPr>
          <p:cNvSpPr>
            <a:spLocks noGrp="1"/>
          </p:cNvSpPr>
          <p:nvPr>
            <p:ph type="pic" sz="quarter" idx="18" hasCustomPrompt="1"/>
          </p:nvPr>
        </p:nvSpPr>
        <p:spPr>
          <a:xfrm>
            <a:off x="42672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2</a:t>
            </a:r>
          </a:p>
        </p:txBody>
      </p:sp>
      <p:sp>
        <p:nvSpPr>
          <p:cNvPr id="31" name="Picture Placeholder 8">
            <a:extLst>
              <a:ext uri="{FF2B5EF4-FFF2-40B4-BE49-F238E27FC236}">
                <a16:creationId xmlns:a16="http://schemas.microsoft.com/office/drawing/2014/main" id="{229667AF-39CB-43E6-8D30-A2DDF8365C21}"/>
              </a:ext>
              <a:ext uri="{C183D7F6-B498-43B3-948B-1728B52AA6E4}">
                <adec:decorative xmlns:adec="http://schemas.microsoft.com/office/drawing/2017/decorative" val="1"/>
              </a:ext>
            </a:extLst>
          </p:cNvPr>
          <p:cNvSpPr>
            <a:spLocks noGrp="1"/>
          </p:cNvSpPr>
          <p:nvPr>
            <p:ph type="pic" sz="quarter" idx="19" hasCustomPrompt="1"/>
          </p:nvPr>
        </p:nvSpPr>
        <p:spPr>
          <a:xfrm>
            <a:off x="8001000" y="2057401"/>
            <a:ext cx="3657599" cy="2762808"/>
          </a:xfr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 3</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864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3" name="Text Placeholder 7">
            <a:extLst>
              <a:ext uri="{FF2B5EF4-FFF2-40B4-BE49-F238E27FC236}">
                <a16:creationId xmlns:a16="http://schemas.microsoft.com/office/drawing/2014/main" id="{EB4CA538-2AD9-458A-B582-2FBFEAF60CFA}"/>
              </a:ext>
            </a:extLst>
          </p:cNvPr>
          <p:cNvSpPr>
            <a:spLocks noGrp="1"/>
          </p:cNvSpPr>
          <p:nvPr>
            <p:ph type="body" sz="quarter" idx="20" hasCustomPrompt="1"/>
          </p:nvPr>
        </p:nvSpPr>
        <p:spPr>
          <a:xfrm>
            <a:off x="42672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
        <p:nvSpPr>
          <p:cNvPr id="35" name="Text Placeholder 7">
            <a:extLst>
              <a:ext uri="{FF2B5EF4-FFF2-40B4-BE49-F238E27FC236}">
                <a16:creationId xmlns:a16="http://schemas.microsoft.com/office/drawing/2014/main" id="{857C263B-EA99-4350-84C0-08B9746AEC05}"/>
              </a:ext>
            </a:extLst>
          </p:cNvPr>
          <p:cNvSpPr>
            <a:spLocks noGrp="1"/>
          </p:cNvSpPr>
          <p:nvPr>
            <p:ph type="body" sz="quarter" idx="21" hasCustomPrompt="1"/>
          </p:nvPr>
        </p:nvSpPr>
        <p:spPr>
          <a:xfrm>
            <a:off x="8001000" y="5542992"/>
            <a:ext cx="3642359" cy="424732"/>
          </a:xfrm>
          <a:noFill/>
        </p:spPr>
        <p:txBody>
          <a:bodyPr wrap="square" lIns="91440" rIns="91440" anchor="t">
            <a:noAutofit/>
          </a:bodyPr>
          <a:lstStyle>
            <a:lvl1pPr marL="0" indent="0" algn="ctr">
              <a:spcBef>
                <a:spcPts val="0"/>
              </a:spcBef>
              <a:spcAft>
                <a:spcPts val="0"/>
              </a:spcAft>
              <a:buNone/>
              <a:defRPr sz="2000" b="1">
                <a:solidFill>
                  <a:schemeClr val="tx2"/>
                </a:solidFill>
              </a:defRPr>
            </a:lvl1pPr>
          </a:lstStyle>
          <a:p>
            <a:pPr lvl="0"/>
            <a:r>
              <a:rPr lang="en-US" noProof="0"/>
              <a:t>ADD TEXT </a:t>
            </a:r>
          </a:p>
        </p:txBody>
      </p:sp>
    </p:spTree>
    <p:extLst>
      <p:ext uri="{BB962C8B-B14F-4D97-AF65-F5344CB8AC3E}">
        <p14:creationId xmlns:p14="http://schemas.microsoft.com/office/powerpoint/2010/main" val="1184759353"/>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preserve="1" userDrawn="1">
  <p:cSld name="Team Slide">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cxnSp>
        <p:nvCxnSpPr>
          <p:cNvPr id="18" name="Straight Connector 17">
            <a:extLst>
              <a:ext uri="{FF2B5EF4-FFF2-40B4-BE49-F238E27FC236}">
                <a16:creationId xmlns:a16="http://schemas.microsoft.com/office/drawing/2014/main" id="{6B4884FC-8C22-42B9-9E84-2B12AC73364F}"/>
              </a:ext>
              <a:ext uri="{C183D7F6-B498-43B3-948B-1728B52AA6E4}">
                <adec:decorative xmlns:adec="http://schemas.microsoft.com/office/drawing/2017/decorative" val="1"/>
              </a:ext>
            </a:extLst>
          </p:cNvPr>
          <p:cNvCxnSpPr/>
          <p:nvPr userDrawn="1"/>
        </p:nvCxnSpPr>
        <p:spPr>
          <a:xfrm>
            <a:off x="1751397" y="5027659"/>
            <a:ext cx="688207" cy="0"/>
          </a:xfrm>
          <a:prstGeom prst="line">
            <a:avLst/>
          </a:prstGeom>
          <a:ln w="57150" cap="rnd">
            <a:solidFill>
              <a:schemeClr val="accent2"/>
            </a:solidFill>
          </a:ln>
        </p:spPr>
        <p:style>
          <a:lnRef idx="1">
            <a:schemeClr val="accent1"/>
          </a:lnRef>
          <a:fillRef idx="0">
            <a:schemeClr val="accent1"/>
          </a:fillRef>
          <a:effectRef idx="0">
            <a:schemeClr val="accent1"/>
          </a:effectRef>
          <a:fontRef idx="minor">
            <a:schemeClr val="tx1"/>
          </a:fontRef>
        </p:style>
      </p:cxnSp>
      <p:sp>
        <p:nvSpPr>
          <p:cNvPr id="29" name="Picture Placeholder 8">
            <a:extLst>
              <a:ext uri="{FF2B5EF4-FFF2-40B4-BE49-F238E27FC236}">
                <a16:creationId xmlns:a16="http://schemas.microsoft.com/office/drawing/2014/main" id="{D7401DA1-CBDE-40D5-856F-25C28280FCB0}"/>
              </a:ext>
              <a:ext uri="{C183D7F6-B498-43B3-948B-1728B52AA6E4}">
                <adec:decorative xmlns:adec="http://schemas.microsoft.com/office/drawing/2017/decorative" val="1"/>
              </a:ext>
            </a:extLst>
          </p:cNvPr>
          <p:cNvSpPr>
            <a:spLocks noGrp="1"/>
          </p:cNvSpPr>
          <p:nvPr>
            <p:ph type="pic" sz="quarter" idx="17" hasCustomPrompt="1"/>
          </p:nvPr>
        </p:nvSpPr>
        <p:spPr>
          <a:xfrm>
            <a:off x="723902" y="2057402"/>
            <a:ext cx="2743197" cy="2743198"/>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25C62A5-1A39-471E-B819-35EB9F8B0CEE}"/>
              </a:ext>
            </a:extLst>
          </p:cNvPr>
          <p:cNvSpPr>
            <a:spLocks noGrp="1"/>
          </p:cNvSpPr>
          <p:nvPr>
            <p:ph type="body" sz="quarter" idx="16" hasCustomPrompt="1"/>
          </p:nvPr>
        </p:nvSpPr>
        <p:spPr>
          <a:xfrm>
            <a:off x="541021" y="5307558"/>
            <a:ext cx="3108959" cy="424732"/>
          </a:xfrm>
          <a:noFill/>
        </p:spPr>
        <p:txBody>
          <a:bodyPr wrap="square" lIns="91440" rIns="91440" anchor="t">
            <a:noAutofit/>
          </a:bodyPr>
          <a:lstStyle>
            <a:lvl1pPr marL="0" indent="0" algn="ctr">
              <a:spcBef>
                <a:spcPts val="0"/>
              </a:spcBef>
              <a:spcAft>
                <a:spcPts val="0"/>
              </a:spcAft>
              <a:buNone/>
              <a:defRPr sz="2000" b="1">
                <a:solidFill>
                  <a:schemeClr val="tx2"/>
                </a:solidFill>
                <a:latin typeface="+mj-lt"/>
              </a:defRPr>
            </a:lvl1pPr>
          </a:lstStyle>
          <a:p>
            <a:pPr lvl="0"/>
            <a:r>
              <a:rPr lang="en-US" noProof="0"/>
              <a:t>ADD TEXT </a:t>
            </a:r>
          </a:p>
        </p:txBody>
      </p:sp>
      <p:sp>
        <p:nvSpPr>
          <p:cNvPr id="17" name="Text Placeholder 7">
            <a:extLst>
              <a:ext uri="{FF2B5EF4-FFF2-40B4-BE49-F238E27FC236}">
                <a16:creationId xmlns:a16="http://schemas.microsoft.com/office/drawing/2014/main" id="{2FD9C5C0-2B13-4BD9-BA25-5F692DE9E82D}"/>
              </a:ext>
            </a:extLst>
          </p:cNvPr>
          <p:cNvSpPr>
            <a:spLocks noGrp="1"/>
          </p:cNvSpPr>
          <p:nvPr>
            <p:ph type="body" sz="quarter" idx="18" hasCustomPrompt="1"/>
          </p:nvPr>
        </p:nvSpPr>
        <p:spPr>
          <a:xfrm>
            <a:off x="541021" y="5688559"/>
            <a:ext cx="3108959" cy="323629"/>
          </a:xfrm>
          <a:noFill/>
        </p:spPr>
        <p:txBody>
          <a:bodyPr wrap="square" lIns="91440" rIns="91440" anchor="t">
            <a:noAutofit/>
          </a:bodyPr>
          <a:lstStyle>
            <a:lvl1pPr marL="0" indent="0" algn="ctr">
              <a:spcBef>
                <a:spcPts val="0"/>
              </a:spcBef>
              <a:spcAft>
                <a:spcPts val="0"/>
              </a:spcAft>
              <a:buNone/>
              <a:defRPr sz="1400" b="0">
                <a:solidFill>
                  <a:schemeClr val="tx2"/>
                </a:solidFill>
                <a:latin typeface="+mn-lt"/>
              </a:defRPr>
            </a:lvl1pPr>
          </a:lstStyle>
          <a:p>
            <a:pPr lvl="0"/>
            <a:r>
              <a:rPr lang="en-US" noProof="0"/>
              <a:t>Description</a:t>
            </a:r>
          </a:p>
        </p:txBody>
      </p:sp>
      <p:cxnSp>
        <p:nvCxnSpPr>
          <p:cNvPr id="5" name="Straight Connector 4">
            <a:extLst>
              <a:ext uri="{FF2B5EF4-FFF2-40B4-BE49-F238E27FC236}">
                <a16:creationId xmlns:a16="http://schemas.microsoft.com/office/drawing/2014/main" id="{9971D9F8-CAE6-4680-A029-F96D0F1441FD}"/>
              </a:ext>
            </a:extLst>
          </p:cNvPr>
          <p:cNvCxnSpPr>
            <a:cxnSpLocks/>
          </p:cNvCxnSpPr>
          <p:nvPr userDrawn="1"/>
        </p:nvCxnSpPr>
        <p:spPr>
          <a:xfrm flipH="1">
            <a:off x="3907846"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A31598D0-210A-4FC8-9A7B-BFA0921CF214}"/>
              </a:ext>
              <a:ext uri="{C183D7F6-B498-43B3-948B-1728B52AA6E4}">
                <adec:decorative xmlns:adec="http://schemas.microsoft.com/office/drawing/2017/decorative" val="1"/>
              </a:ext>
            </a:extLst>
          </p:cNvPr>
          <p:cNvCxnSpPr>
            <a:cxnSpLocks/>
          </p:cNvCxnSpPr>
          <p:nvPr userDrawn="1"/>
        </p:nvCxnSpPr>
        <p:spPr>
          <a:xfrm rot="16200000">
            <a:off x="5536511"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6" name="Group 5">
            <a:extLst>
              <a:ext uri="{FF2B5EF4-FFF2-40B4-BE49-F238E27FC236}">
                <a16:creationId xmlns:a16="http://schemas.microsoft.com/office/drawing/2014/main" id="{606439E2-68F5-46DF-9799-ABBEBECFD358}"/>
              </a:ext>
              <a:ext uri="{C183D7F6-B498-43B3-948B-1728B52AA6E4}">
                <adec:decorative xmlns:adec="http://schemas.microsoft.com/office/drawing/2017/decorative" val="1"/>
              </a:ext>
            </a:extLst>
          </p:cNvPr>
          <p:cNvGrpSpPr/>
          <p:nvPr userDrawn="1"/>
        </p:nvGrpSpPr>
        <p:grpSpPr>
          <a:xfrm>
            <a:off x="3906013" y="2754546"/>
            <a:ext cx="3254399" cy="2828600"/>
            <a:chOff x="4431264" y="2199060"/>
            <a:chExt cx="3363136" cy="2828600"/>
          </a:xfrm>
        </p:grpSpPr>
        <p:cxnSp>
          <p:nvCxnSpPr>
            <p:cNvPr id="21" name="Straight Connector 20">
              <a:extLst>
                <a:ext uri="{FF2B5EF4-FFF2-40B4-BE49-F238E27FC236}">
                  <a16:creationId xmlns:a16="http://schemas.microsoft.com/office/drawing/2014/main" id="{E95E9585-55FC-4C03-8122-DED9B077D9F8}"/>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22" name="Straight Connector 21">
              <a:extLst>
                <a:ext uri="{FF2B5EF4-FFF2-40B4-BE49-F238E27FC236}">
                  <a16:creationId xmlns:a16="http://schemas.microsoft.com/office/drawing/2014/main" id="{F2403E01-A7A9-4801-84C2-A2B3D9B7F577}"/>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25" name="Picture Placeholder 8">
            <a:extLst>
              <a:ext uri="{FF2B5EF4-FFF2-40B4-BE49-F238E27FC236}">
                <a16:creationId xmlns:a16="http://schemas.microsoft.com/office/drawing/2014/main" id="{BDA24073-E1E8-43FF-B135-B2947B97222B}"/>
              </a:ext>
              <a:ext uri="{C183D7F6-B498-43B3-948B-1728B52AA6E4}">
                <adec:decorative xmlns:adec="http://schemas.microsoft.com/office/drawing/2017/decorative" val="1"/>
              </a:ext>
            </a:extLst>
          </p:cNvPr>
          <p:cNvSpPr>
            <a:spLocks noGrp="1"/>
          </p:cNvSpPr>
          <p:nvPr userDrawn="1">
            <p:ph type="pic" sz="quarter" idx="19" hasCustomPrompt="1"/>
          </p:nvPr>
        </p:nvSpPr>
        <p:spPr>
          <a:xfrm>
            <a:off x="5426747"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Picture Placeholder 8">
            <a:extLst>
              <a:ext uri="{FF2B5EF4-FFF2-40B4-BE49-F238E27FC236}">
                <a16:creationId xmlns:a16="http://schemas.microsoft.com/office/drawing/2014/main" id="{DAD1D946-AD65-4E2D-A739-D93BA1AC1DFD}"/>
              </a:ext>
              <a:ext uri="{C183D7F6-B498-43B3-948B-1728B52AA6E4}">
                <adec:decorative xmlns:adec="http://schemas.microsoft.com/office/drawing/2017/decorative" val="1"/>
              </a:ext>
            </a:extLst>
          </p:cNvPr>
          <p:cNvSpPr>
            <a:spLocks noGrp="1"/>
          </p:cNvSpPr>
          <p:nvPr userDrawn="1">
            <p:ph type="pic" sz="quarter" idx="20" hasCustomPrompt="1"/>
          </p:nvPr>
        </p:nvSpPr>
        <p:spPr>
          <a:xfrm>
            <a:off x="4408933"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7" name="Picture Placeholder 8">
            <a:extLst>
              <a:ext uri="{FF2B5EF4-FFF2-40B4-BE49-F238E27FC236}">
                <a16:creationId xmlns:a16="http://schemas.microsoft.com/office/drawing/2014/main" id="{036FD13F-5CDF-4A6F-A890-1F23EA59027F}"/>
              </a:ext>
              <a:ext uri="{C183D7F6-B498-43B3-948B-1728B52AA6E4}">
                <adec:decorative xmlns:adec="http://schemas.microsoft.com/office/drawing/2017/decorative" val="1"/>
              </a:ext>
            </a:extLst>
          </p:cNvPr>
          <p:cNvSpPr>
            <a:spLocks noGrp="1"/>
          </p:cNvSpPr>
          <p:nvPr userDrawn="1">
            <p:ph type="pic" sz="quarter" idx="21" hasCustomPrompt="1"/>
          </p:nvPr>
        </p:nvSpPr>
        <p:spPr>
          <a:xfrm>
            <a:off x="6458832"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cxnSp>
        <p:nvCxnSpPr>
          <p:cNvPr id="36" name="Straight Connector 35">
            <a:extLst>
              <a:ext uri="{FF2B5EF4-FFF2-40B4-BE49-F238E27FC236}">
                <a16:creationId xmlns:a16="http://schemas.microsoft.com/office/drawing/2014/main" id="{4EA974DF-48E5-46E7-9453-8A47028BC514}"/>
              </a:ext>
              <a:ext uri="{C183D7F6-B498-43B3-948B-1728B52AA6E4}">
                <adec:decorative xmlns:adec="http://schemas.microsoft.com/office/drawing/2017/decorative" val="1"/>
              </a:ext>
            </a:extLst>
          </p:cNvPr>
          <p:cNvCxnSpPr>
            <a:cxnSpLocks/>
          </p:cNvCxnSpPr>
          <p:nvPr userDrawn="1"/>
        </p:nvCxnSpPr>
        <p:spPr>
          <a:xfrm flipH="1">
            <a:off x="7036660" y="2747071"/>
            <a:ext cx="2160050" cy="2836074"/>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CA85692E-DBD5-4FD7-95CA-849C102632D2}"/>
              </a:ext>
              <a:ext uri="{C183D7F6-B498-43B3-948B-1728B52AA6E4}">
                <adec:decorative xmlns:adec="http://schemas.microsoft.com/office/drawing/2017/decorative" val="1"/>
              </a:ext>
            </a:extLst>
          </p:cNvPr>
          <p:cNvCxnSpPr>
            <a:cxnSpLocks/>
          </p:cNvCxnSpPr>
          <p:nvPr userDrawn="1"/>
        </p:nvCxnSpPr>
        <p:spPr>
          <a:xfrm rot="16200000">
            <a:off x="8665325" y="3617080"/>
            <a:ext cx="0" cy="109728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nvGrpSpPr>
          <p:cNvPr id="38" name="Group 37">
            <a:extLst>
              <a:ext uri="{FF2B5EF4-FFF2-40B4-BE49-F238E27FC236}">
                <a16:creationId xmlns:a16="http://schemas.microsoft.com/office/drawing/2014/main" id="{606422F5-A2F2-43D5-84EE-F875A28A728B}"/>
              </a:ext>
              <a:ext uri="{C183D7F6-B498-43B3-948B-1728B52AA6E4}">
                <adec:decorative xmlns:adec="http://schemas.microsoft.com/office/drawing/2017/decorative" val="1"/>
              </a:ext>
            </a:extLst>
          </p:cNvPr>
          <p:cNvGrpSpPr/>
          <p:nvPr userDrawn="1"/>
        </p:nvGrpSpPr>
        <p:grpSpPr>
          <a:xfrm>
            <a:off x="7034827" y="2754546"/>
            <a:ext cx="3254399" cy="2828600"/>
            <a:chOff x="4431264" y="2199060"/>
            <a:chExt cx="3363136" cy="2828600"/>
          </a:xfrm>
        </p:grpSpPr>
        <p:cxnSp>
          <p:nvCxnSpPr>
            <p:cNvPr id="39" name="Straight Connector 38">
              <a:extLst>
                <a:ext uri="{FF2B5EF4-FFF2-40B4-BE49-F238E27FC236}">
                  <a16:creationId xmlns:a16="http://schemas.microsoft.com/office/drawing/2014/main" id="{4BDD12EB-7EFD-4370-A7C6-9E57D6A7C6DF}"/>
                </a:ext>
              </a:extLst>
            </p:cNvPr>
            <p:cNvCxnSpPr>
              <a:cxnSpLocks/>
            </p:cNvCxnSpPr>
            <p:nvPr userDrawn="1"/>
          </p:nvCxnSpPr>
          <p:spPr>
            <a:xfrm rot="16200000">
              <a:off x="7227429" y="1632088"/>
              <a:ext cx="0" cy="1133943"/>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95D1AAC8-713E-418F-B7B4-27B58BDFD77C}"/>
                </a:ext>
              </a:extLst>
            </p:cNvPr>
            <p:cNvCxnSpPr>
              <a:cxnSpLocks/>
            </p:cNvCxnSpPr>
            <p:nvPr userDrawn="1"/>
          </p:nvCxnSpPr>
          <p:spPr>
            <a:xfrm rot="16200000">
              <a:off x="4950988" y="4507936"/>
              <a:ext cx="0" cy="1039447"/>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grpSp>
      <p:sp>
        <p:nvSpPr>
          <p:cNvPr id="41" name="Picture Placeholder 8">
            <a:extLst>
              <a:ext uri="{FF2B5EF4-FFF2-40B4-BE49-F238E27FC236}">
                <a16:creationId xmlns:a16="http://schemas.microsoft.com/office/drawing/2014/main" id="{DEE070FD-95C9-4396-B429-69E1E14E3273}"/>
              </a:ext>
              <a:ext uri="{C183D7F6-B498-43B3-948B-1728B52AA6E4}">
                <adec:decorative xmlns:adec="http://schemas.microsoft.com/office/drawing/2017/decorative" val="1"/>
              </a:ext>
            </a:extLst>
          </p:cNvPr>
          <p:cNvSpPr>
            <a:spLocks noGrp="1"/>
          </p:cNvSpPr>
          <p:nvPr>
            <p:ph type="pic" sz="quarter" idx="22" hasCustomPrompt="1"/>
          </p:nvPr>
        </p:nvSpPr>
        <p:spPr>
          <a:xfrm>
            <a:off x="8555561" y="366329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Picture Placeholder 8">
            <a:extLst>
              <a:ext uri="{FF2B5EF4-FFF2-40B4-BE49-F238E27FC236}">
                <a16:creationId xmlns:a16="http://schemas.microsoft.com/office/drawing/2014/main" id="{5A9E7D40-35C3-4F7D-AAB6-D4168037C92B}"/>
              </a:ext>
              <a:ext uri="{C183D7F6-B498-43B3-948B-1728B52AA6E4}">
                <adec:decorative xmlns:adec="http://schemas.microsoft.com/office/drawing/2017/decorative" val="1"/>
              </a:ext>
            </a:extLst>
          </p:cNvPr>
          <p:cNvSpPr>
            <a:spLocks noGrp="1"/>
          </p:cNvSpPr>
          <p:nvPr>
            <p:ph type="pic" sz="quarter" idx="23" hasCustomPrompt="1"/>
          </p:nvPr>
        </p:nvSpPr>
        <p:spPr>
          <a:xfrm>
            <a:off x="7537747" y="5090164"/>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3" name="Picture Placeholder 8">
            <a:extLst>
              <a:ext uri="{FF2B5EF4-FFF2-40B4-BE49-F238E27FC236}">
                <a16:creationId xmlns:a16="http://schemas.microsoft.com/office/drawing/2014/main" id="{13CB6343-C37E-4656-A566-EA9A3A1BF01D}"/>
              </a:ext>
              <a:ext uri="{C183D7F6-B498-43B3-948B-1728B52AA6E4}">
                <adec:decorative xmlns:adec="http://schemas.microsoft.com/office/drawing/2017/decorative" val="1"/>
              </a:ext>
            </a:extLst>
          </p:cNvPr>
          <p:cNvSpPr>
            <a:spLocks noGrp="1"/>
          </p:cNvSpPr>
          <p:nvPr>
            <p:ph type="pic" sz="quarter" idx="24" hasCustomPrompt="1"/>
          </p:nvPr>
        </p:nvSpPr>
        <p:spPr>
          <a:xfrm>
            <a:off x="9587646" y="2223786"/>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4" name="Text Placeholder 7">
            <a:extLst>
              <a:ext uri="{FF2B5EF4-FFF2-40B4-BE49-F238E27FC236}">
                <a16:creationId xmlns:a16="http://schemas.microsoft.com/office/drawing/2014/main" id="{847B0A6E-95FE-4876-8783-F2D69813E0D6}"/>
              </a:ext>
            </a:extLst>
          </p:cNvPr>
          <p:cNvSpPr>
            <a:spLocks noGrp="1"/>
          </p:cNvSpPr>
          <p:nvPr>
            <p:ph type="body" sz="quarter" idx="25" hasCustomPrompt="1"/>
          </p:nvPr>
        </p:nvSpPr>
        <p:spPr>
          <a:xfrm>
            <a:off x="7595850"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5" name="Text Placeholder 7">
            <a:extLst>
              <a:ext uri="{FF2B5EF4-FFF2-40B4-BE49-F238E27FC236}">
                <a16:creationId xmlns:a16="http://schemas.microsoft.com/office/drawing/2014/main" id="{4E9CD2A8-E96D-45CF-B252-F6F8267FF344}"/>
              </a:ext>
            </a:extLst>
          </p:cNvPr>
          <p:cNvSpPr>
            <a:spLocks noGrp="1"/>
          </p:cNvSpPr>
          <p:nvPr>
            <p:ph type="body" sz="quarter" idx="26" hasCustomPrompt="1"/>
          </p:nvPr>
        </p:nvSpPr>
        <p:spPr>
          <a:xfrm>
            <a:off x="6557415"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1AE8BBFE-01C4-4028-9B89-8D3A005A4B89}"/>
              </a:ext>
            </a:extLst>
          </p:cNvPr>
          <p:cNvSpPr>
            <a:spLocks noGrp="1"/>
          </p:cNvSpPr>
          <p:nvPr>
            <p:ph type="body" sz="quarter" idx="27" hasCustomPrompt="1"/>
          </p:nvPr>
        </p:nvSpPr>
        <p:spPr>
          <a:xfrm>
            <a:off x="5564282"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7" name="Text Placeholder 7">
            <a:extLst>
              <a:ext uri="{FF2B5EF4-FFF2-40B4-BE49-F238E27FC236}">
                <a16:creationId xmlns:a16="http://schemas.microsoft.com/office/drawing/2014/main" id="{49C15349-435A-457E-9835-D4345AD3ED9F}"/>
              </a:ext>
            </a:extLst>
          </p:cNvPr>
          <p:cNvSpPr>
            <a:spLocks noGrp="1"/>
          </p:cNvSpPr>
          <p:nvPr>
            <p:ph type="body" sz="quarter" idx="28" hasCustomPrompt="1"/>
          </p:nvPr>
        </p:nvSpPr>
        <p:spPr>
          <a:xfrm>
            <a:off x="10727786" y="264360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8" name="Text Placeholder 7">
            <a:extLst>
              <a:ext uri="{FF2B5EF4-FFF2-40B4-BE49-F238E27FC236}">
                <a16:creationId xmlns:a16="http://schemas.microsoft.com/office/drawing/2014/main" id="{06DC437D-C5F6-49FA-8BF0-932297827EA8}"/>
              </a:ext>
            </a:extLst>
          </p:cNvPr>
          <p:cNvSpPr>
            <a:spLocks noGrp="1"/>
          </p:cNvSpPr>
          <p:nvPr>
            <p:ph type="body" sz="quarter" idx="29" hasCustomPrompt="1"/>
          </p:nvPr>
        </p:nvSpPr>
        <p:spPr>
          <a:xfrm>
            <a:off x="9689351" y="4083115"/>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9DB16E7F-EE86-4AF9-871B-5614FE2D4428}"/>
              </a:ext>
            </a:extLst>
          </p:cNvPr>
          <p:cNvSpPr>
            <a:spLocks noGrp="1"/>
          </p:cNvSpPr>
          <p:nvPr>
            <p:ph type="body" sz="quarter" idx="30" hasCustomPrompt="1"/>
          </p:nvPr>
        </p:nvSpPr>
        <p:spPr>
          <a:xfrm>
            <a:off x="8696218" y="5509983"/>
            <a:ext cx="1311814" cy="166199"/>
          </a:xfrm>
          <a:noFill/>
        </p:spPr>
        <p:txBody>
          <a:bodyPr wrap="square" lIns="0" tIns="0" rIns="0" bIns="0" anchor="ctr">
            <a:noAutofit/>
          </a:bodyPr>
          <a:lstStyle>
            <a:lvl1pPr marL="0" indent="0" algn="l">
              <a:spcBef>
                <a:spcPts val="0"/>
              </a:spcBef>
              <a:spcAft>
                <a:spcPts val="0"/>
              </a:spcAft>
              <a:buNone/>
              <a:defRPr sz="1200" b="0">
                <a:solidFill>
                  <a:schemeClr val="tx1">
                    <a:lumMod val="75000"/>
                    <a:lumOff val="25000"/>
                  </a:schemeClr>
                </a:solidFill>
                <a:latin typeface="+mn-lt"/>
              </a:defRPr>
            </a:lvl1pPr>
          </a:lstStyle>
          <a:p>
            <a:pPr lvl="0"/>
            <a:r>
              <a:rPr lang="en-US" noProof="0"/>
              <a:t>Name</a:t>
            </a:r>
          </a:p>
        </p:txBody>
      </p:sp>
    </p:spTree>
    <p:extLst>
      <p:ext uri="{BB962C8B-B14F-4D97-AF65-F5344CB8AC3E}">
        <p14:creationId xmlns:p14="http://schemas.microsoft.com/office/powerpoint/2010/main" val="3622213138"/>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ONLY_Org Char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960064"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788864"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788864"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46423" y="665228"/>
            <a:ext cx="0" cy="740664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8112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15204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15204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36400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33492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33492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544977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515904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515904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7259523"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968794"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968794"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9066634"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775905"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775905"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2609534"/>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TITLE ONLY_Org Chart 6">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3596641" y="1981200"/>
            <a:ext cx="1523993" cy="1523994"/>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425441" y="2618469"/>
            <a:ext cx="3108959" cy="424732"/>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425441" y="2999470"/>
            <a:ext cx="3108959" cy="323629"/>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112012"/>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p:cNvSpPr>
          <p:nvPr>
            <p:ph type="pic" sz="quarter" idx="21" hasCustomPrompt="1"/>
          </p:nvPr>
        </p:nvSpPr>
        <p:spPr>
          <a:xfrm>
            <a:off x="10527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p:cNvSpPr>
          <p:nvPr>
            <p:ph type="pic" sz="quarter" idx="27" hasCustomPrompt="1"/>
          </p:nvPr>
        </p:nvSpPr>
        <p:spPr>
          <a:xfrm>
            <a:off x="28815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p:cNvSpPr>
          <p:nvPr>
            <p:ph type="pic" sz="quarter" idx="30" hasCustomPrompt="1"/>
          </p:nvPr>
        </p:nvSpPr>
        <p:spPr>
          <a:xfrm>
            <a:off x="469127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p:cNvSpPr>
          <p:nvPr>
            <p:ph type="pic" sz="quarter" idx="33" hasCustomPrompt="1"/>
          </p:nvPr>
        </p:nvSpPr>
        <p:spPr>
          <a:xfrm>
            <a:off x="6501029"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p:cNvSpPr>
          <p:nvPr>
            <p:ph type="pic" sz="quarter" idx="36" hasCustomPrompt="1"/>
          </p:nvPr>
        </p:nvSpPr>
        <p:spPr>
          <a:xfrm>
            <a:off x="8308140"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p:cNvSpPr>
          <p:nvPr>
            <p:ph type="pic" sz="quarter" idx="39" hasCustomPrompt="1"/>
          </p:nvPr>
        </p:nvSpPr>
        <p:spPr>
          <a:xfrm>
            <a:off x="10115251" y="3865629"/>
            <a:ext cx="1005836" cy="100583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5114385"/>
            <a:ext cx="1587295" cy="166199"/>
          </a:xfrm>
          <a:noFill/>
        </p:spPr>
        <p:txBody>
          <a:bodyPr wrap="square" lIns="0" tIns="0" rIns="0" bIns="0" anchor="ctr">
            <a:noAutofit/>
          </a:bodyPr>
          <a:lstStyle>
            <a:lvl1pPr marL="0" indent="0" algn="ctr">
              <a:spcBef>
                <a:spcPts val="0"/>
              </a:spcBef>
              <a:spcAft>
                <a:spcPts val="0"/>
              </a:spcAft>
              <a:buNone/>
              <a:defRPr sz="12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5346798"/>
            <a:ext cx="1587295" cy="166199"/>
          </a:xfrm>
          <a:noFill/>
        </p:spPr>
        <p:txBody>
          <a:bodyPr wrap="square" lIns="0" tIns="0" rIns="0" bIns="0" anchor="t">
            <a:noAutofit/>
          </a:bodyPr>
          <a:lstStyle>
            <a:lvl1pPr marL="0" indent="0" algn="ctr">
              <a:spcBef>
                <a:spcPts val="0"/>
              </a:spcBef>
              <a:spcAft>
                <a:spcPts val="0"/>
              </a:spcAft>
              <a:buNone/>
              <a:defRPr sz="12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3782655552"/>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4_Title Slide_DeepYellow">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76643190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ITLE ONLY_Org Chart 12">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3" name="Slide Number Placeholder 5">
            <a:extLst>
              <a:ext uri="{FF2B5EF4-FFF2-40B4-BE49-F238E27FC236}">
                <a16:creationId xmlns:a16="http://schemas.microsoft.com/office/drawing/2014/main" id="{2DBF2FB3-2A18-4DFA-BE67-CBEB450840A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9" name="Freeform: Shape 8">
            <a:extLst>
              <a:ext uri="{FF2B5EF4-FFF2-40B4-BE49-F238E27FC236}">
                <a16:creationId xmlns:a16="http://schemas.microsoft.com/office/drawing/2014/main" id="{0CE973A6-10E7-4E33-AA8B-7240F9197012}"/>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8" name="Picture Placeholder 8">
            <a:extLst>
              <a:ext uri="{FF2B5EF4-FFF2-40B4-BE49-F238E27FC236}">
                <a16:creationId xmlns:a16="http://schemas.microsoft.com/office/drawing/2014/main" id="{48934421-B8F7-41B6-9EC4-5E3C497424A8}"/>
              </a:ext>
              <a:ext uri="{C183D7F6-B498-43B3-948B-1728B52AA6E4}">
                <adec:decorative xmlns:adec="http://schemas.microsoft.com/office/drawing/2017/decorative" val="1"/>
              </a:ext>
            </a:extLst>
          </p:cNvPr>
          <p:cNvSpPr>
            <a:spLocks noGrp="1"/>
          </p:cNvSpPr>
          <p:nvPr>
            <p:ph type="pic" sz="quarter" idx="17" hasCustomPrompt="1"/>
          </p:nvPr>
        </p:nvSpPr>
        <p:spPr>
          <a:xfrm>
            <a:off x="4178095" y="1905000"/>
            <a:ext cx="1255400" cy="1255400"/>
          </a:xfrm>
          <a:prstGeom prst="ellipse">
            <a:avLst/>
          </a:prstGeom>
          <a:solidFill>
            <a:schemeClr val="bg1"/>
          </a:solidFill>
          <a:effectLst>
            <a:outerShdw blurRad="50800" dist="38100" dir="2700000" algn="tl" rotWithShape="0">
              <a:prstClr val="black">
                <a:alpha val="40000"/>
              </a:prstClr>
            </a:outerShdw>
          </a:effectLst>
        </p:spPr>
        <p:txBody>
          <a:bodyPr anchor="ctr"/>
          <a:lstStyle>
            <a:lvl1pPr marL="0" indent="0" algn="ctr">
              <a:buNone/>
              <a:defRPr>
                <a:solidFill>
                  <a:schemeClr val="bg1">
                    <a:lumMod val="50000"/>
                  </a:schemeClr>
                </a:solidFill>
              </a:defRPr>
            </a:lvl1pPr>
          </a:lstStyle>
          <a:p>
            <a:r>
              <a:rPr lang="en-US" noProof="0" dirty="0"/>
              <a:t>Insert Image</a:t>
            </a:r>
          </a:p>
        </p:txBody>
      </p:sp>
      <p:sp>
        <p:nvSpPr>
          <p:cNvPr id="10" name="Text Placeholder 7">
            <a:extLst>
              <a:ext uri="{FF2B5EF4-FFF2-40B4-BE49-F238E27FC236}">
                <a16:creationId xmlns:a16="http://schemas.microsoft.com/office/drawing/2014/main" id="{4BACF049-4E3E-418D-9DB0-9D63BDDD25AE}"/>
              </a:ext>
            </a:extLst>
          </p:cNvPr>
          <p:cNvSpPr>
            <a:spLocks noGrp="1"/>
          </p:cNvSpPr>
          <p:nvPr>
            <p:ph type="body" sz="quarter" idx="16" hasCustomPrompt="1"/>
          </p:nvPr>
        </p:nvSpPr>
        <p:spPr>
          <a:xfrm>
            <a:off x="5601136" y="2288331"/>
            <a:ext cx="3108959" cy="290097"/>
          </a:xfrm>
          <a:noFill/>
        </p:spPr>
        <p:txBody>
          <a:bodyPr wrap="square" lIns="91440" rIns="91440" anchor="ctr">
            <a:noAutofit/>
          </a:bodyPr>
          <a:lstStyle>
            <a:lvl1pPr marL="0" indent="0" algn="l">
              <a:spcBef>
                <a:spcPts val="0"/>
              </a:spcBef>
              <a:spcAft>
                <a:spcPts val="0"/>
              </a:spcAft>
              <a:buNone/>
              <a:defRPr sz="1600" b="1">
                <a:solidFill>
                  <a:schemeClr val="tx2"/>
                </a:solidFill>
                <a:latin typeface="+mj-lt"/>
              </a:defRPr>
            </a:lvl1pPr>
          </a:lstStyle>
          <a:p>
            <a:pPr lvl="0"/>
            <a:r>
              <a:rPr lang="en-US" noProof="0"/>
              <a:t>ADD TEXT </a:t>
            </a:r>
          </a:p>
        </p:txBody>
      </p:sp>
      <p:sp>
        <p:nvSpPr>
          <p:cNvPr id="12" name="Text Placeholder 7">
            <a:extLst>
              <a:ext uri="{FF2B5EF4-FFF2-40B4-BE49-F238E27FC236}">
                <a16:creationId xmlns:a16="http://schemas.microsoft.com/office/drawing/2014/main" id="{EFE2AF5B-D21D-4FE5-932F-F2989F6E0116}"/>
              </a:ext>
            </a:extLst>
          </p:cNvPr>
          <p:cNvSpPr>
            <a:spLocks noGrp="1"/>
          </p:cNvSpPr>
          <p:nvPr>
            <p:ph type="body" sz="quarter" idx="18" hasCustomPrompt="1"/>
          </p:nvPr>
        </p:nvSpPr>
        <p:spPr>
          <a:xfrm>
            <a:off x="5601136" y="2566041"/>
            <a:ext cx="3108959" cy="221043"/>
          </a:xfrm>
          <a:noFill/>
        </p:spPr>
        <p:txBody>
          <a:bodyPr wrap="square" lIns="91440" rIns="91440" anchor="t">
            <a:noAutofit/>
          </a:bodyPr>
          <a:lstStyle>
            <a:lvl1pPr marL="0" indent="0" algn="l">
              <a:spcBef>
                <a:spcPts val="0"/>
              </a:spcBef>
              <a:spcAft>
                <a:spcPts val="0"/>
              </a:spcAft>
              <a:buNone/>
              <a:defRPr sz="1200" b="0">
                <a:solidFill>
                  <a:schemeClr val="tx2"/>
                </a:solidFill>
                <a:latin typeface="+mn-lt"/>
              </a:defRPr>
            </a:lvl1pPr>
          </a:lstStyle>
          <a:p>
            <a:pPr lvl="0"/>
            <a:r>
              <a:rPr lang="en-US" noProof="0"/>
              <a:t>Description</a:t>
            </a:r>
          </a:p>
        </p:txBody>
      </p:sp>
      <p:cxnSp>
        <p:nvCxnSpPr>
          <p:cNvPr id="14" name="Straight Connector 13">
            <a:extLst>
              <a:ext uri="{FF2B5EF4-FFF2-40B4-BE49-F238E27FC236}">
                <a16:creationId xmlns:a16="http://schemas.microsoft.com/office/drawing/2014/main" id="{266B4E82-4E92-438C-9DBD-FDAC98DBA804}"/>
              </a:ext>
              <a:ext uri="{C183D7F6-B498-43B3-948B-1728B52AA6E4}">
                <adec:decorative xmlns:adec="http://schemas.microsoft.com/office/drawing/2017/decorative" val="1"/>
              </a:ext>
            </a:extLst>
          </p:cNvPr>
          <p:cNvCxnSpPr>
            <a:cxnSpLocks/>
          </p:cNvCxnSpPr>
          <p:nvPr userDrawn="1"/>
        </p:nvCxnSpPr>
        <p:spPr>
          <a:xfrm rot="16200000">
            <a:off x="6165169" y="-670561"/>
            <a:ext cx="0" cy="8961120"/>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16" name="Picture Placeholder 8">
            <a:extLst>
              <a:ext uri="{FF2B5EF4-FFF2-40B4-BE49-F238E27FC236}">
                <a16:creationId xmlns:a16="http://schemas.microsoft.com/office/drawing/2014/main" id="{5C2A05E4-0266-470B-94B6-0EA500EFD52F}"/>
              </a:ext>
              <a:ext uri="{C183D7F6-B498-43B3-948B-1728B52AA6E4}">
                <adec:decorative xmlns:adec="http://schemas.microsoft.com/office/drawing/2017/decorative" val="1"/>
              </a:ext>
            </a:extLst>
          </p:cNvPr>
          <p:cNvSpPr>
            <a:spLocks noGrp="1" noChangeAspect="1"/>
          </p:cNvSpPr>
          <p:nvPr>
            <p:ph type="pic" sz="quarter" idx="21" hasCustomPrompt="1"/>
          </p:nvPr>
        </p:nvSpPr>
        <p:spPr>
          <a:xfrm>
            <a:off x="10984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17" name="Text Placeholder 7">
            <a:extLst>
              <a:ext uri="{FF2B5EF4-FFF2-40B4-BE49-F238E27FC236}">
                <a16:creationId xmlns:a16="http://schemas.microsoft.com/office/drawing/2014/main" id="{8B705CE2-63BB-44EF-9494-D7197888F260}"/>
              </a:ext>
            </a:extLst>
          </p:cNvPr>
          <p:cNvSpPr>
            <a:spLocks noGrp="1"/>
          </p:cNvSpPr>
          <p:nvPr>
            <p:ph type="body" sz="quarter" idx="25" hasCustomPrompt="1"/>
          </p:nvPr>
        </p:nvSpPr>
        <p:spPr>
          <a:xfrm>
            <a:off x="7620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18" name="Text Placeholder 7">
            <a:extLst>
              <a:ext uri="{FF2B5EF4-FFF2-40B4-BE49-F238E27FC236}">
                <a16:creationId xmlns:a16="http://schemas.microsoft.com/office/drawing/2014/main" id="{91C9BD3E-CCA7-4ADF-83CB-175C316AEA84}"/>
              </a:ext>
            </a:extLst>
          </p:cNvPr>
          <p:cNvSpPr>
            <a:spLocks noGrp="1"/>
          </p:cNvSpPr>
          <p:nvPr>
            <p:ph type="body" sz="quarter" idx="26" hasCustomPrompt="1"/>
          </p:nvPr>
        </p:nvSpPr>
        <p:spPr>
          <a:xfrm>
            <a:off x="7620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19" name="Picture Placeholder 8">
            <a:extLst>
              <a:ext uri="{FF2B5EF4-FFF2-40B4-BE49-F238E27FC236}">
                <a16:creationId xmlns:a16="http://schemas.microsoft.com/office/drawing/2014/main" id="{DC756ECA-27F0-4309-A411-2021931A3A4F}"/>
              </a:ext>
              <a:ext uri="{C183D7F6-B498-43B3-948B-1728B52AA6E4}">
                <adec:decorative xmlns:adec="http://schemas.microsoft.com/office/drawing/2017/decorative" val="1"/>
              </a:ext>
            </a:extLst>
          </p:cNvPr>
          <p:cNvSpPr>
            <a:spLocks noGrp="1" noChangeAspect="1"/>
          </p:cNvSpPr>
          <p:nvPr>
            <p:ph type="pic" sz="quarter" idx="27" hasCustomPrompt="1"/>
          </p:nvPr>
        </p:nvSpPr>
        <p:spPr>
          <a:xfrm>
            <a:off x="29272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0" name="Text Placeholder 7">
            <a:extLst>
              <a:ext uri="{FF2B5EF4-FFF2-40B4-BE49-F238E27FC236}">
                <a16:creationId xmlns:a16="http://schemas.microsoft.com/office/drawing/2014/main" id="{BCC1B1EE-9270-494A-B26E-3E810517012E}"/>
              </a:ext>
            </a:extLst>
          </p:cNvPr>
          <p:cNvSpPr>
            <a:spLocks noGrp="1"/>
          </p:cNvSpPr>
          <p:nvPr>
            <p:ph type="body" sz="quarter" idx="28" hasCustomPrompt="1"/>
          </p:nvPr>
        </p:nvSpPr>
        <p:spPr>
          <a:xfrm>
            <a:off x="25908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1" name="Text Placeholder 7">
            <a:extLst>
              <a:ext uri="{FF2B5EF4-FFF2-40B4-BE49-F238E27FC236}">
                <a16:creationId xmlns:a16="http://schemas.microsoft.com/office/drawing/2014/main" id="{621D9997-09EF-468A-A3A6-7C2705CF1757}"/>
              </a:ext>
            </a:extLst>
          </p:cNvPr>
          <p:cNvSpPr>
            <a:spLocks noGrp="1"/>
          </p:cNvSpPr>
          <p:nvPr>
            <p:ph type="body" sz="quarter" idx="29" hasCustomPrompt="1"/>
          </p:nvPr>
        </p:nvSpPr>
        <p:spPr>
          <a:xfrm>
            <a:off x="25908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2" name="Picture Placeholder 8">
            <a:extLst>
              <a:ext uri="{FF2B5EF4-FFF2-40B4-BE49-F238E27FC236}">
                <a16:creationId xmlns:a16="http://schemas.microsoft.com/office/drawing/2014/main" id="{CC2A50A3-3A8F-469D-B16E-A06FD4C2A978}"/>
              </a:ext>
              <a:ext uri="{C183D7F6-B498-43B3-948B-1728B52AA6E4}">
                <adec:decorative xmlns:adec="http://schemas.microsoft.com/office/drawing/2017/decorative" val="1"/>
              </a:ext>
            </a:extLst>
          </p:cNvPr>
          <p:cNvSpPr>
            <a:spLocks noGrp="1" noChangeAspect="1"/>
          </p:cNvSpPr>
          <p:nvPr>
            <p:ph type="pic" sz="quarter" idx="30" hasCustomPrompt="1"/>
          </p:nvPr>
        </p:nvSpPr>
        <p:spPr>
          <a:xfrm>
            <a:off x="473699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3" name="Text Placeholder 7">
            <a:extLst>
              <a:ext uri="{FF2B5EF4-FFF2-40B4-BE49-F238E27FC236}">
                <a16:creationId xmlns:a16="http://schemas.microsoft.com/office/drawing/2014/main" id="{065EDDEE-214F-4148-8B8C-0BA5AEF7658A}"/>
              </a:ext>
            </a:extLst>
          </p:cNvPr>
          <p:cNvSpPr>
            <a:spLocks noGrp="1"/>
          </p:cNvSpPr>
          <p:nvPr>
            <p:ph type="body" sz="quarter" idx="31" hasCustomPrompt="1"/>
          </p:nvPr>
        </p:nvSpPr>
        <p:spPr>
          <a:xfrm>
            <a:off x="440055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4" name="Text Placeholder 7">
            <a:extLst>
              <a:ext uri="{FF2B5EF4-FFF2-40B4-BE49-F238E27FC236}">
                <a16:creationId xmlns:a16="http://schemas.microsoft.com/office/drawing/2014/main" id="{520C0E2F-F27A-44AC-BB9A-74F62BEC5752}"/>
              </a:ext>
            </a:extLst>
          </p:cNvPr>
          <p:cNvSpPr>
            <a:spLocks noGrp="1"/>
          </p:cNvSpPr>
          <p:nvPr>
            <p:ph type="body" sz="quarter" idx="32" hasCustomPrompt="1"/>
          </p:nvPr>
        </p:nvSpPr>
        <p:spPr>
          <a:xfrm>
            <a:off x="440055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5" name="Picture Placeholder 8">
            <a:extLst>
              <a:ext uri="{FF2B5EF4-FFF2-40B4-BE49-F238E27FC236}">
                <a16:creationId xmlns:a16="http://schemas.microsoft.com/office/drawing/2014/main" id="{ADC5446D-3469-43DA-ACE3-2AEC5B90384E}"/>
              </a:ext>
              <a:ext uri="{C183D7F6-B498-43B3-948B-1728B52AA6E4}">
                <adec:decorative xmlns:adec="http://schemas.microsoft.com/office/drawing/2017/decorative" val="1"/>
              </a:ext>
            </a:extLst>
          </p:cNvPr>
          <p:cNvSpPr>
            <a:spLocks noGrp="1" noChangeAspect="1"/>
          </p:cNvSpPr>
          <p:nvPr>
            <p:ph type="pic" sz="quarter" idx="33" hasCustomPrompt="1"/>
          </p:nvPr>
        </p:nvSpPr>
        <p:spPr>
          <a:xfrm>
            <a:off x="6546749"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6" name="Text Placeholder 7">
            <a:extLst>
              <a:ext uri="{FF2B5EF4-FFF2-40B4-BE49-F238E27FC236}">
                <a16:creationId xmlns:a16="http://schemas.microsoft.com/office/drawing/2014/main" id="{4BF91944-817D-4080-9FC7-1C01D3C52F74}"/>
              </a:ext>
            </a:extLst>
          </p:cNvPr>
          <p:cNvSpPr>
            <a:spLocks noGrp="1"/>
          </p:cNvSpPr>
          <p:nvPr>
            <p:ph type="body" sz="quarter" idx="34" hasCustomPrompt="1"/>
          </p:nvPr>
        </p:nvSpPr>
        <p:spPr>
          <a:xfrm>
            <a:off x="6210300"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27" name="Text Placeholder 7">
            <a:extLst>
              <a:ext uri="{FF2B5EF4-FFF2-40B4-BE49-F238E27FC236}">
                <a16:creationId xmlns:a16="http://schemas.microsoft.com/office/drawing/2014/main" id="{B6FC5678-B04A-4631-9DFF-776737E9C8AC}"/>
              </a:ext>
            </a:extLst>
          </p:cNvPr>
          <p:cNvSpPr>
            <a:spLocks noGrp="1"/>
          </p:cNvSpPr>
          <p:nvPr>
            <p:ph type="body" sz="quarter" idx="35" hasCustomPrompt="1"/>
          </p:nvPr>
        </p:nvSpPr>
        <p:spPr>
          <a:xfrm>
            <a:off x="6210300"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28" name="Picture Placeholder 8">
            <a:extLst>
              <a:ext uri="{FF2B5EF4-FFF2-40B4-BE49-F238E27FC236}">
                <a16:creationId xmlns:a16="http://schemas.microsoft.com/office/drawing/2014/main" id="{BF024C2A-A070-4BF1-BA78-8FDD47DED455}"/>
              </a:ext>
              <a:ext uri="{C183D7F6-B498-43B3-948B-1728B52AA6E4}">
                <adec:decorative xmlns:adec="http://schemas.microsoft.com/office/drawing/2017/decorative" val="1"/>
              </a:ext>
            </a:extLst>
          </p:cNvPr>
          <p:cNvSpPr>
            <a:spLocks noGrp="1" noChangeAspect="1"/>
          </p:cNvSpPr>
          <p:nvPr>
            <p:ph type="pic" sz="quarter" idx="36" hasCustomPrompt="1"/>
          </p:nvPr>
        </p:nvSpPr>
        <p:spPr>
          <a:xfrm>
            <a:off x="8353860"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29" name="Text Placeholder 7">
            <a:extLst>
              <a:ext uri="{FF2B5EF4-FFF2-40B4-BE49-F238E27FC236}">
                <a16:creationId xmlns:a16="http://schemas.microsoft.com/office/drawing/2014/main" id="{72D75690-3F0F-4257-84B4-90CB4E6BB7EA}"/>
              </a:ext>
            </a:extLst>
          </p:cNvPr>
          <p:cNvSpPr>
            <a:spLocks noGrp="1"/>
          </p:cNvSpPr>
          <p:nvPr>
            <p:ph type="body" sz="quarter" idx="37" hasCustomPrompt="1"/>
          </p:nvPr>
        </p:nvSpPr>
        <p:spPr>
          <a:xfrm>
            <a:off x="8017411"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0" name="Text Placeholder 7">
            <a:extLst>
              <a:ext uri="{FF2B5EF4-FFF2-40B4-BE49-F238E27FC236}">
                <a16:creationId xmlns:a16="http://schemas.microsoft.com/office/drawing/2014/main" id="{FC3E89DF-7D8F-458A-910F-B06B607998AF}"/>
              </a:ext>
            </a:extLst>
          </p:cNvPr>
          <p:cNvSpPr>
            <a:spLocks noGrp="1"/>
          </p:cNvSpPr>
          <p:nvPr>
            <p:ph type="body" sz="quarter" idx="38" hasCustomPrompt="1"/>
          </p:nvPr>
        </p:nvSpPr>
        <p:spPr>
          <a:xfrm>
            <a:off x="8017411"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31" name="Picture Placeholder 8">
            <a:extLst>
              <a:ext uri="{FF2B5EF4-FFF2-40B4-BE49-F238E27FC236}">
                <a16:creationId xmlns:a16="http://schemas.microsoft.com/office/drawing/2014/main" id="{49030BC1-7B5E-4BBD-AB44-8615DCFD46B7}"/>
              </a:ext>
              <a:ext uri="{C183D7F6-B498-43B3-948B-1728B52AA6E4}">
                <adec:decorative xmlns:adec="http://schemas.microsoft.com/office/drawing/2017/decorative" val="1"/>
              </a:ext>
            </a:extLst>
          </p:cNvPr>
          <p:cNvSpPr>
            <a:spLocks noGrp="1" noChangeAspect="1"/>
          </p:cNvSpPr>
          <p:nvPr>
            <p:ph type="pic" sz="quarter" idx="39" hasCustomPrompt="1"/>
          </p:nvPr>
        </p:nvSpPr>
        <p:spPr>
          <a:xfrm>
            <a:off x="10160971" y="3352800"/>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2" name="Text Placeholder 7">
            <a:extLst>
              <a:ext uri="{FF2B5EF4-FFF2-40B4-BE49-F238E27FC236}">
                <a16:creationId xmlns:a16="http://schemas.microsoft.com/office/drawing/2014/main" id="{10ED1CED-11B2-4927-93A4-CE47939F0AEC}"/>
              </a:ext>
            </a:extLst>
          </p:cNvPr>
          <p:cNvSpPr>
            <a:spLocks noGrp="1"/>
          </p:cNvSpPr>
          <p:nvPr>
            <p:ph type="body" sz="quarter" idx="40" hasCustomPrompt="1"/>
          </p:nvPr>
        </p:nvSpPr>
        <p:spPr>
          <a:xfrm>
            <a:off x="9824522" y="4327380"/>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33" name="Text Placeholder 7">
            <a:extLst>
              <a:ext uri="{FF2B5EF4-FFF2-40B4-BE49-F238E27FC236}">
                <a16:creationId xmlns:a16="http://schemas.microsoft.com/office/drawing/2014/main" id="{39E2E141-317E-41F9-853F-B96493C8FB9B}"/>
              </a:ext>
            </a:extLst>
          </p:cNvPr>
          <p:cNvSpPr>
            <a:spLocks noGrp="1"/>
          </p:cNvSpPr>
          <p:nvPr>
            <p:ph type="body" sz="quarter" idx="41" hasCustomPrompt="1"/>
          </p:nvPr>
        </p:nvSpPr>
        <p:spPr>
          <a:xfrm>
            <a:off x="9824522" y="4497392"/>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cxnSp>
        <p:nvCxnSpPr>
          <p:cNvPr id="34" name="Straight Connector 33">
            <a:extLst>
              <a:ext uri="{FF2B5EF4-FFF2-40B4-BE49-F238E27FC236}">
                <a16:creationId xmlns:a16="http://schemas.microsoft.com/office/drawing/2014/main" id="{A69BD202-1C38-47A5-8B06-0AADB78AAE08}"/>
              </a:ext>
              <a:ext uri="{C183D7F6-B498-43B3-948B-1728B52AA6E4}">
                <adec:decorative xmlns:adec="http://schemas.microsoft.com/office/drawing/2017/decorative" val="1"/>
              </a:ext>
            </a:extLst>
          </p:cNvPr>
          <p:cNvCxnSpPr>
            <a:cxnSpLocks/>
          </p:cNvCxnSpPr>
          <p:nvPr userDrawn="1"/>
        </p:nvCxnSpPr>
        <p:spPr>
          <a:xfrm rot="16200000">
            <a:off x="6165169" y="2642433"/>
            <a:ext cx="0" cy="5564151"/>
          </a:xfrm>
          <a:prstGeom prst="line">
            <a:avLst/>
          </a:prstGeom>
          <a:ln w="25400">
            <a:solidFill>
              <a:schemeClr val="accent2"/>
            </a:solidFill>
          </a:ln>
        </p:spPr>
        <p:style>
          <a:lnRef idx="1">
            <a:schemeClr val="accent1"/>
          </a:lnRef>
          <a:fillRef idx="0">
            <a:schemeClr val="accent1"/>
          </a:fillRef>
          <a:effectRef idx="0">
            <a:schemeClr val="accent1"/>
          </a:effectRef>
          <a:fontRef idx="minor">
            <a:schemeClr val="tx1"/>
          </a:fontRef>
        </p:style>
      </p:cxnSp>
      <p:sp>
        <p:nvSpPr>
          <p:cNvPr id="38" name="Picture Placeholder 8">
            <a:extLst>
              <a:ext uri="{FF2B5EF4-FFF2-40B4-BE49-F238E27FC236}">
                <a16:creationId xmlns:a16="http://schemas.microsoft.com/office/drawing/2014/main" id="{68CF0B9D-069C-46BA-9B77-7BDE114F3E55}"/>
              </a:ext>
              <a:ext uri="{C183D7F6-B498-43B3-948B-1728B52AA6E4}">
                <adec:decorative xmlns:adec="http://schemas.microsoft.com/office/drawing/2017/decorative" val="1"/>
              </a:ext>
            </a:extLst>
          </p:cNvPr>
          <p:cNvSpPr>
            <a:spLocks noGrp="1" noChangeAspect="1"/>
          </p:cNvSpPr>
          <p:nvPr>
            <p:ph type="pic" sz="quarter" idx="45" hasCustomPrompt="1"/>
          </p:nvPr>
        </p:nvSpPr>
        <p:spPr>
          <a:xfrm>
            <a:off x="29272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39" name="Text Placeholder 7">
            <a:extLst>
              <a:ext uri="{FF2B5EF4-FFF2-40B4-BE49-F238E27FC236}">
                <a16:creationId xmlns:a16="http://schemas.microsoft.com/office/drawing/2014/main" id="{6EB5CB55-9BF0-4309-AA93-9540CDA1CE22}"/>
              </a:ext>
            </a:extLst>
          </p:cNvPr>
          <p:cNvSpPr>
            <a:spLocks noGrp="1"/>
          </p:cNvSpPr>
          <p:nvPr>
            <p:ph type="body" sz="quarter" idx="46" hasCustomPrompt="1"/>
          </p:nvPr>
        </p:nvSpPr>
        <p:spPr>
          <a:xfrm>
            <a:off x="25908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0" name="Text Placeholder 7">
            <a:extLst>
              <a:ext uri="{FF2B5EF4-FFF2-40B4-BE49-F238E27FC236}">
                <a16:creationId xmlns:a16="http://schemas.microsoft.com/office/drawing/2014/main" id="{184A6FF6-89E5-41B3-83AD-E1F1AC1C7187}"/>
              </a:ext>
            </a:extLst>
          </p:cNvPr>
          <p:cNvSpPr>
            <a:spLocks noGrp="1"/>
          </p:cNvSpPr>
          <p:nvPr>
            <p:ph type="body" sz="quarter" idx="47" hasCustomPrompt="1"/>
          </p:nvPr>
        </p:nvSpPr>
        <p:spPr>
          <a:xfrm>
            <a:off x="25908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1" name="Picture Placeholder 8">
            <a:extLst>
              <a:ext uri="{FF2B5EF4-FFF2-40B4-BE49-F238E27FC236}">
                <a16:creationId xmlns:a16="http://schemas.microsoft.com/office/drawing/2014/main" id="{65909E03-0C86-44C4-9260-484E8CF6315F}"/>
              </a:ext>
              <a:ext uri="{C183D7F6-B498-43B3-948B-1728B52AA6E4}">
                <adec:decorative xmlns:adec="http://schemas.microsoft.com/office/drawing/2017/decorative" val="1"/>
              </a:ext>
            </a:extLst>
          </p:cNvPr>
          <p:cNvSpPr>
            <a:spLocks noGrp="1" noChangeAspect="1"/>
          </p:cNvSpPr>
          <p:nvPr>
            <p:ph type="pic" sz="quarter" idx="48" hasCustomPrompt="1"/>
          </p:nvPr>
        </p:nvSpPr>
        <p:spPr>
          <a:xfrm>
            <a:off x="473699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2" name="Text Placeholder 7">
            <a:extLst>
              <a:ext uri="{FF2B5EF4-FFF2-40B4-BE49-F238E27FC236}">
                <a16:creationId xmlns:a16="http://schemas.microsoft.com/office/drawing/2014/main" id="{0D08C690-4C72-47C4-ADBC-6DBFC463FC37}"/>
              </a:ext>
            </a:extLst>
          </p:cNvPr>
          <p:cNvSpPr>
            <a:spLocks noGrp="1"/>
          </p:cNvSpPr>
          <p:nvPr>
            <p:ph type="body" sz="quarter" idx="49" hasCustomPrompt="1"/>
          </p:nvPr>
        </p:nvSpPr>
        <p:spPr>
          <a:xfrm>
            <a:off x="440055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3" name="Text Placeholder 7">
            <a:extLst>
              <a:ext uri="{FF2B5EF4-FFF2-40B4-BE49-F238E27FC236}">
                <a16:creationId xmlns:a16="http://schemas.microsoft.com/office/drawing/2014/main" id="{FEBB122E-6E5D-4B48-91C0-C6EB8BA3D2D9}"/>
              </a:ext>
            </a:extLst>
          </p:cNvPr>
          <p:cNvSpPr>
            <a:spLocks noGrp="1"/>
          </p:cNvSpPr>
          <p:nvPr>
            <p:ph type="body" sz="quarter" idx="50" hasCustomPrompt="1"/>
          </p:nvPr>
        </p:nvSpPr>
        <p:spPr>
          <a:xfrm>
            <a:off x="440055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4" name="Picture Placeholder 8">
            <a:extLst>
              <a:ext uri="{FF2B5EF4-FFF2-40B4-BE49-F238E27FC236}">
                <a16:creationId xmlns:a16="http://schemas.microsoft.com/office/drawing/2014/main" id="{A968314E-9F6B-4D90-BC2A-C5BB6AC70F5F}"/>
              </a:ext>
              <a:ext uri="{C183D7F6-B498-43B3-948B-1728B52AA6E4}">
                <adec:decorative xmlns:adec="http://schemas.microsoft.com/office/drawing/2017/decorative" val="1"/>
              </a:ext>
            </a:extLst>
          </p:cNvPr>
          <p:cNvSpPr>
            <a:spLocks noGrp="1" noChangeAspect="1"/>
          </p:cNvSpPr>
          <p:nvPr>
            <p:ph type="pic" sz="quarter" idx="51" hasCustomPrompt="1"/>
          </p:nvPr>
        </p:nvSpPr>
        <p:spPr>
          <a:xfrm>
            <a:off x="6546749"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5" name="Text Placeholder 7">
            <a:extLst>
              <a:ext uri="{FF2B5EF4-FFF2-40B4-BE49-F238E27FC236}">
                <a16:creationId xmlns:a16="http://schemas.microsoft.com/office/drawing/2014/main" id="{98FF5C01-8CE1-475F-A59A-011328494FC8}"/>
              </a:ext>
            </a:extLst>
          </p:cNvPr>
          <p:cNvSpPr>
            <a:spLocks noGrp="1"/>
          </p:cNvSpPr>
          <p:nvPr>
            <p:ph type="body" sz="quarter" idx="52" hasCustomPrompt="1"/>
          </p:nvPr>
        </p:nvSpPr>
        <p:spPr>
          <a:xfrm>
            <a:off x="6210300"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6" name="Text Placeholder 7">
            <a:extLst>
              <a:ext uri="{FF2B5EF4-FFF2-40B4-BE49-F238E27FC236}">
                <a16:creationId xmlns:a16="http://schemas.microsoft.com/office/drawing/2014/main" id="{DC690F93-088F-498C-9B26-2DCE00A1145F}"/>
              </a:ext>
            </a:extLst>
          </p:cNvPr>
          <p:cNvSpPr>
            <a:spLocks noGrp="1"/>
          </p:cNvSpPr>
          <p:nvPr>
            <p:ph type="body" sz="quarter" idx="53" hasCustomPrompt="1"/>
          </p:nvPr>
        </p:nvSpPr>
        <p:spPr>
          <a:xfrm>
            <a:off x="6210300"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
        <p:nvSpPr>
          <p:cNvPr id="47" name="Picture Placeholder 8">
            <a:extLst>
              <a:ext uri="{FF2B5EF4-FFF2-40B4-BE49-F238E27FC236}">
                <a16:creationId xmlns:a16="http://schemas.microsoft.com/office/drawing/2014/main" id="{1D462CE1-BEE9-45C4-AB54-354D05E69D31}"/>
              </a:ext>
              <a:ext uri="{C183D7F6-B498-43B3-948B-1728B52AA6E4}">
                <adec:decorative xmlns:adec="http://schemas.microsoft.com/office/drawing/2017/decorative" val="1"/>
              </a:ext>
            </a:extLst>
          </p:cNvPr>
          <p:cNvSpPr>
            <a:spLocks noGrp="1" noChangeAspect="1"/>
          </p:cNvSpPr>
          <p:nvPr>
            <p:ph type="pic" sz="quarter" idx="54" hasCustomPrompt="1"/>
          </p:nvPr>
        </p:nvSpPr>
        <p:spPr>
          <a:xfrm>
            <a:off x="8353860" y="4967309"/>
            <a:ext cx="914396" cy="914396"/>
          </a:xfrm>
          <a:prstGeom prst="ellipse">
            <a:avLst/>
          </a:prstGeom>
          <a:solidFill>
            <a:schemeClr val="bg1"/>
          </a:solidFill>
          <a:effectLst>
            <a:outerShdw blurRad="50800" dist="38100" dir="2700000" algn="tl" rotWithShape="0">
              <a:prstClr val="black">
                <a:alpha val="40000"/>
              </a:prstClr>
            </a:outerShdw>
          </a:effectLst>
        </p:spPr>
        <p:txBody>
          <a:bodyPr lIns="0" rIns="0" anchor="ctr">
            <a:normAutofit/>
          </a:bodyPr>
          <a:lstStyle>
            <a:lvl1pPr marL="0" indent="0" algn="ctr">
              <a:buNone/>
              <a:defRPr sz="1200">
                <a:solidFill>
                  <a:schemeClr val="bg1">
                    <a:lumMod val="50000"/>
                  </a:schemeClr>
                </a:solidFill>
              </a:defRPr>
            </a:lvl1pPr>
          </a:lstStyle>
          <a:p>
            <a:r>
              <a:rPr lang="en-US" noProof="0" dirty="0"/>
              <a:t>Insert Image</a:t>
            </a:r>
          </a:p>
        </p:txBody>
      </p:sp>
      <p:sp>
        <p:nvSpPr>
          <p:cNvPr id="48" name="Text Placeholder 7">
            <a:extLst>
              <a:ext uri="{FF2B5EF4-FFF2-40B4-BE49-F238E27FC236}">
                <a16:creationId xmlns:a16="http://schemas.microsoft.com/office/drawing/2014/main" id="{9FA2731A-D1B2-4144-8373-12B9313F9BFD}"/>
              </a:ext>
            </a:extLst>
          </p:cNvPr>
          <p:cNvSpPr>
            <a:spLocks noGrp="1"/>
          </p:cNvSpPr>
          <p:nvPr>
            <p:ph type="body" sz="quarter" idx="55" hasCustomPrompt="1"/>
          </p:nvPr>
        </p:nvSpPr>
        <p:spPr>
          <a:xfrm>
            <a:off x="8017411" y="5988389"/>
            <a:ext cx="1587295" cy="166199"/>
          </a:xfrm>
          <a:noFill/>
        </p:spPr>
        <p:txBody>
          <a:bodyPr wrap="square" lIns="0" tIns="0" rIns="0" bIns="0" anchor="ctr">
            <a:noAutofit/>
          </a:bodyPr>
          <a:lstStyle>
            <a:lvl1pPr marL="0" indent="0" algn="ctr">
              <a:spcBef>
                <a:spcPts val="0"/>
              </a:spcBef>
              <a:spcAft>
                <a:spcPts val="0"/>
              </a:spcAft>
              <a:buNone/>
              <a:defRPr sz="1100" b="1">
                <a:solidFill>
                  <a:schemeClr val="accent1"/>
                </a:solidFill>
                <a:latin typeface="+mn-lt"/>
              </a:defRPr>
            </a:lvl1pPr>
          </a:lstStyle>
          <a:p>
            <a:pPr lvl="0"/>
            <a:r>
              <a:rPr lang="en-US" noProof="0"/>
              <a:t>NAME</a:t>
            </a:r>
          </a:p>
        </p:txBody>
      </p:sp>
      <p:sp>
        <p:nvSpPr>
          <p:cNvPr id="49" name="Text Placeholder 7">
            <a:extLst>
              <a:ext uri="{FF2B5EF4-FFF2-40B4-BE49-F238E27FC236}">
                <a16:creationId xmlns:a16="http://schemas.microsoft.com/office/drawing/2014/main" id="{F61DF59D-6B27-4EC6-A151-0F9B99DC8051}"/>
              </a:ext>
            </a:extLst>
          </p:cNvPr>
          <p:cNvSpPr>
            <a:spLocks noGrp="1"/>
          </p:cNvSpPr>
          <p:nvPr>
            <p:ph type="body" sz="quarter" idx="56" hasCustomPrompt="1"/>
          </p:nvPr>
        </p:nvSpPr>
        <p:spPr>
          <a:xfrm>
            <a:off x="8017411" y="6158401"/>
            <a:ext cx="1587295" cy="166199"/>
          </a:xfrm>
          <a:noFill/>
        </p:spPr>
        <p:txBody>
          <a:bodyPr wrap="square" lIns="0" tIns="0" rIns="0" bIns="0" anchor="t">
            <a:noAutofit/>
          </a:bodyPr>
          <a:lstStyle>
            <a:lvl1pPr marL="0" indent="0" algn="ctr">
              <a:spcBef>
                <a:spcPts val="0"/>
              </a:spcBef>
              <a:spcAft>
                <a:spcPts val="0"/>
              </a:spcAft>
              <a:buNone/>
              <a:defRPr sz="1100" b="0">
                <a:solidFill>
                  <a:schemeClr val="tx1">
                    <a:lumMod val="75000"/>
                    <a:lumOff val="25000"/>
                  </a:schemeClr>
                </a:solidFill>
                <a:latin typeface="+mn-lt"/>
              </a:defRPr>
            </a:lvl1pPr>
          </a:lstStyle>
          <a:p>
            <a:pPr lvl="0"/>
            <a:r>
              <a:rPr lang="en-US" noProof="0"/>
              <a:t>Description</a:t>
            </a:r>
          </a:p>
        </p:txBody>
      </p:sp>
    </p:spTree>
    <p:extLst>
      <p:ext uri="{BB962C8B-B14F-4D97-AF65-F5344CB8AC3E}">
        <p14:creationId xmlns:p14="http://schemas.microsoft.com/office/powerpoint/2010/main" val="1020462147"/>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1_Title Side patch Title Only">
    <p:spTree>
      <p:nvGrpSpPr>
        <p:cNvPr id="1" name=""/>
        <p:cNvGrpSpPr/>
        <p:nvPr/>
      </p:nvGrpSpPr>
      <p:grpSpPr>
        <a:xfrm>
          <a:off x="0" y="0"/>
          <a:ext cx="0" cy="0"/>
          <a:chOff x="0" y="0"/>
          <a:chExt cx="0" cy="0"/>
        </a:xfrm>
      </p:grpSpPr>
      <p:sp>
        <p:nvSpPr>
          <p:cNvPr id="34" name="Freeform: Shape 33">
            <a:extLst>
              <a:ext uri="{FF2B5EF4-FFF2-40B4-BE49-F238E27FC236}">
                <a16:creationId xmlns:a16="http://schemas.microsoft.com/office/drawing/2014/main" id="{724AA86D-A811-42CE-8C83-8053DFC66751}"/>
              </a:ext>
              <a:ext uri="{C183D7F6-B498-43B3-948B-1728B52AA6E4}">
                <adec:decorative xmlns:adec="http://schemas.microsoft.com/office/drawing/2017/decorative" val="1"/>
              </a:ext>
            </a:extLst>
          </p:cNvPr>
          <p:cNvSpPr/>
          <p:nvPr userDrawn="1"/>
        </p:nvSpPr>
        <p:spPr>
          <a:xfrm>
            <a:off x="-1" y="0"/>
            <a:ext cx="8329286" cy="6858000"/>
          </a:xfrm>
          <a:custGeom>
            <a:avLst/>
            <a:gdLst>
              <a:gd name="connsiteX0" fmla="*/ 0 w 8329286"/>
              <a:gd name="connsiteY0" fmla="*/ 0 h 6858000"/>
              <a:gd name="connsiteX1" fmla="*/ 8329286 w 8329286"/>
              <a:gd name="connsiteY1" fmla="*/ 0 h 6858000"/>
              <a:gd name="connsiteX2" fmla="*/ 8329286 w 8329286"/>
              <a:gd name="connsiteY2" fmla="*/ 68183 h 6858000"/>
              <a:gd name="connsiteX3" fmla="*/ 3175958 w 8329286"/>
              <a:gd name="connsiteY3" fmla="*/ 6858000 h 6858000"/>
              <a:gd name="connsiteX4" fmla="*/ 0 w 8329286"/>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329286" h="6858000">
                <a:moveTo>
                  <a:pt x="0" y="0"/>
                </a:moveTo>
                <a:lnTo>
                  <a:pt x="8329286" y="0"/>
                </a:lnTo>
                <a:lnTo>
                  <a:pt x="8329286" y="68183"/>
                </a:lnTo>
                <a:lnTo>
                  <a:pt x="3175958" y="6858000"/>
                </a:lnTo>
                <a:lnTo>
                  <a:pt x="0" y="6858000"/>
                </a:lnTo>
                <a:close/>
              </a:path>
            </a:pathLst>
          </a:custGeom>
          <a:solidFill>
            <a:srgbClr val="EEEEE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lIns="91440" anchor="t">
            <a:normAutofit/>
          </a:bodyPr>
          <a:lstStyle>
            <a:lvl1pPr>
              <a:lnSpc>
                <a:spcPct val="100000"/>
              </a:lnSpc>
              <a:defRPr sz="4000" b="0">
                <a:latin typeface="+mj-lt"/>
              </a:defRPr>
            </a:lvl1pPr>
          </a:lstStyle>
          <a:p>
            <a:r>
              <a:rPr lang="en-US" noProof="0"/>
              <a:t>Click to edit Master title style</a:t>
            </a:r>
          </a:p>
        </p:txBody>
      </p:sp>
      <p:sp>
        <p:nvSpPr>
          <p:cNvPr id="16" name="Slide Number Placeholder 5">
            <a:extLst>
              <a:ext uri="{FF2B5EF4-FFF2-40B4-BE49-F238E27FC236}">
                <a16:creationId xmlns:a16="http://schemas.microsoft.com/office/drawing/2014/main" id="{E0693782-2388-4647-A185-375373970194}"/>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
        <p:nvSpPr>
          <p:cNvPr id="15" name="Freeform: Shape 14">
            <a:extLst>
              <a:ext uri="{FF2B5EF4-FFF2-40B4-BE49-F238E27FC236}">
                <a16:creationId xmlns:a16="http://schemas.microsoft.com/office/drawing/2014/main" id="{89314C5F-7D40-40CF-8951-9660A5ACE1F7}"/>
              </a:ext>
              <a:ext uri="{C183D7F6-B498-43B3-948B-1728B52AA6E4}">
                <adec:decorative xmlns:adec="http://schemas.microsoft.com/office/drawing/2017/decorative" val="1"/>
              </a:ext>
            </a:extLst>
          </p:cNvPr>
          <p:cNvSpPr/>
          <p:nvPr userDrawn="1"/>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Tree>
    <p:extLst>
      <p:ext uri="{BB962C8B-B14F-4D97-AF65-F5344CB8AC3E}">
        <p14:creationId xmlns:p14="http://schemas.microsoft.com/office/powerpoint/2010/main" val="180005240"/>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Blue">
    <p:bg>
      <p:bgPr>
        <a:solidFill>
          <a:schemeClr val="tx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192705734"/>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showMasterSp="0" preserve="1" userDrawn="1">
  <p:cSld name="Image Caption Content_Orange">
    <p:bg>
      <p:bgPr>
        <a:solidFill>
          <a:schemeClr val="accent2"/>
        </a:solidFill>
        <a:effectLst/>
      </p:bgPr>
    </p:bg>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62484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3962400"/>
            <a:ext cx="4114800" cy="1981200"/>
          </a:xfrm>
        </p:spPr>
        <p:txBody>
          <a:bodyPr anchor="ctr">
            <a:noAutofit/>
          </a:bodyPr>
          <a:lstStyle>
            <a:lvl1pPr algn="ctr">
              <a:lnSpc>
                <a:spcPct val="80000"/>
              </a:lnSpc>
              <a:defRPr sz="4000" b="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114800"/>
            <a:ext cx="4876800" cy="1371602"/>
          </a:xfrm>
        </p:spPr>
        <p:txBody>
          <a:bodyPr lIns="91440" rIns="91440" anchor="ctr">
            <a:normAutofit/>
          </a:bodyPr>
          <a:lstStyle>
            <a:lvl1pPr marL="0" indent="0" algn="l">
              <a:lnSpc>
                <a:spcPct val="100000"/>
              </a:lnSpc>
              <a:spcBef>
                <a:spcPts val="0"/>
              </a:spcBef>
              <a:spcAft>
                <a:spcPts val="0"/>
              </a:spcAft>
              <a:buNone/>
              <a:defRPr sz="1600">
                <a:solidFill>
                  <a:schemeClr val="bg1"/>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6200000">
            <a:off x="381000" y="4840091"/>
            <a:ext cx="1219200" cy="225818"/>
          </a:xfrm>
          <a:solidFill>
            <a:schemeClr val="accent5"/>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rot="16200000">
            <a:off x="5029200" y="4840092"/>
            <a:ext cx="1219200" cy="225818"/>
          </a:xfrm>
          <a:solidFill>
            <a:schemeClr val="accent5"/>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8570586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157526665"/>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tx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4031722348"/>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2_Segue">
    <p:spTree>
      <p:nvGrpSpPr>
        <p:cNvPr id="1" name=""/>
        <p:cNvGrpSpPr/>
        <p:nvPr/>
      </p:nvGrpSpPr>
      <p:grpSpPr>
        <a:xfrm>
          <a:off x="0" y="0"/>
          <a:ext cx="0" cy="0"/>
          <a:chOff x="0" y="0"/>
          <a:chExt cx="0" cy="0"/>
        </a:xfrm>
      </p:grpSpPr>
      <p:sp>
        <p:nvSpPr>
          <p:cNvPr id="9" name="Text Placeholder 16">
            <a:extLst>
              <a:ext uri="{FF2B5EF4-FFF2-40B4-BE49-F238E27FC236}">
                <a16:creationId xmlns:a16="http://schemas.microsoft.com/office/drawing/2014/main" id="{7B86D83E-A097-4B71-82C6-197A18DD32D9}"/>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10104322" y="3587303"/>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Text Placeholder 16">
            <a:extLst>
              <a:ext uri="{FF2B5EF4-FFF2-40B4-BE49-F238E27FC236}">
                <a16:creationId xmlns:a16="http://schemas.microsoft.com/office/drawing/2014/main" id="{A2552DEC-1A1C-4055-B5AF-D7C796522FED}"/>
              </a:ext>
              <a:ext uri="{C183D7F6-B498-43B3-948B-1728B52AA6E4}">
                <adec:decorative xmlns:adec="http://schemas.microsoft.com/office/drawing/2017/decorative" val="1"/>
              </a:ext>
            </a:extLst>
          </p:cNvPr>
          <p:cNvSpPr>
            <a:spLocks noGrp="1"/>
          </p:cNvSpPr>
          <p:nvPr>
            <p:ph type="body" sz="quarter" idx="22" hasCustomPrompt="1"/>
          </p:nvPr>
        </p:nvSpPr>
        <p:spPr>
          <a:xfrm>
            <a:off x="285750" y="0"/>
            <a:ext cx="11620500" cy="6591300"/>
          </a:xfrm>
          <a:solidFill>
            <a:schemeClr val="accent5"/>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085850" y="2679192"/>
            <a:ext cx="9963150" cy="1499616"/>
          </a:xfrm>
          <a:noFill/>
        </p:spPr>
        <p:txBody>
          <a:bodyPr>
            <a:normAutofit/>
          </a:bodyPr>
          <a:lstStyle>
            <a:lvl1pPr>
              <a:defRPr sz="6000">
                <a:solidFill>
                  <a:schemeClr val="bg1"/>
                </a:solidFill>
              </a:defRPr>
            </a:lvl1pPr>
          </a:lstStyle>
          <a:p>
            <a:r>
              <a:rPr lang="en-US"/>
              <a:t>Click to edit Master title style</a:t>
            </a:r>
            <a:endParaRPr lang="en-GB" dirty="0"/>
          </a:p>
        </p:txBody>
      </p:sp>
      <p:sp>
        <p:nvSpPr>
          <p:cNvPr id="8" name="Text Placeholder 16">
            <a:extLst>
              <a:ext uri="{FF2B5EF4-FFF2-40B4-BE49-F238E27FC236}">
                <a16:creationId xmlns:a16="http://schemas.microsoft.com/office/drawing/2014/main" id="{565D4960-2277-429C-B87B-08014535398C}"/>
              </a:ext>
              <a:ext uri="{C183D7F6-B498-43B3-948B-1728B52AA6E4}">
                <adec:decorative xmlns:adec="http://schemas.microsoft.com/office/drawing/2017/decorative" val="1"/>
              </a:ext>
            </a:extLst>
          </p:cNvPr>
          <p:cNvSpPr>
            <a:spLocks noGrp="1"/>
          </p:cNvSpPr>
          <p:nvPr>
            <p:ph type="body" sz="quarter" idx="23" hasCustomPrompt="1"/>
          </p:nvPr>
        </p:nvSpPr>
        <p:spPr>
          <a:xfrm>
            <a:off x="0" y="2679192"/>
            <a:ext cx="533400" cy="1499616"/>
          </a:xfrm>
          <a:solidFill>
            <a:schemeClr val="accent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98610927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3_Segue">
    <p:spTree>
      <p:nvGrpSpPr>
        <p:cNvPr id="1" name=""/>
        <p:cNvGrpSpPr/>
        <p:nvPr/>
      </p:nvGrpSpPr>
      <p:grpSpPr>
        <a:xfrm>
          <a:off x="0" y="0"/>
          <a:ext cx="0" cy="0"/>
          <a:chOff x="0" y="0"/>
          <a:chExt cx="0" cy="0"/>
        </a:xfrm>
      </p:grpSpPr>
      <p:sp>
        <p:nvSpPr>
          <p:cNvPr id="25" name="Picture Placeholder 8">
            <a:extLst>
              <a:ext uri="{FF2B5EF4-FFF2-40B4-BE49-F238E27FC236}">
                <a16:creationId xmlns:a16="http://schemas.microsoft.com/office/drawing/2014/main" id="{489EE1C9-68AE-4BDD-B34C-9DE809C4DD0B}"/>
              </a:ext>
              <a:ext uri="{C183D7F6-B498-43B3-948B-1728B52AA6E4}">
                <adec:decorative xmlns:adec="http://schemas.microsoft.com/office/drawing/2017/decorative" val="1"/>
              </a:ext>
            </a:extLst>
          </p:cNvPr>
          <p:cNvSpPr>
            <a:spLocks noGrp="1"/>
          </p:cNvSpPr>
          <p:nvPr>
            <p:ph type="pic" sz="quarter" idx="17" hasCustomPrompt="1"/>
          </p:nvPr>
        </p:nvSpPr>
        <p:spPr>
          <a:xfrm>
            <a:off x="0" y="0"/>
            <a:ext cx="12191999" cy="6858000"/>
          </a:xfrm>
          <a:prstGeom prst="rect">
            <a:avLst/>
          </a:prstGeom>
        </p:spPr>
        <p:txBody>
          <a:bodyPr anchor="ct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alpha val="84000"/>
            </a:schemeClr>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6" name="Text Placeholder 16">
            <a:extLst>
              <a:ext uri="{FF2B5EF4-FFF2-40B4-BE49-F238E27FC236}">
                <a16:creationId xmlns:a16="http://schemas.microsoft.com/office/drawing/2014/main" id="{9F89ADF8-2320-4EC3-98EA-5CB618A528E6}"/>
              </a:ext>
              <a:ext uri="{C183D7F6-B498-43B3-948B-1728B52AA6E4}">
                <adec:decorative xmlns:adec="http://schemas.microsoft.com/office/drawing/2017/decorative" val="1"/>
              </a:ext>
            </a:extLst>
          </p:cNvPr>
          <p:cNvSpPr>
            <a:spLocks noGrp="1"/>
          </p:cNvSpPr>
          <p:nvPr>
            <p:ph type="body" sz="quarter" idx="12" hasCustomPrompt="1"/>
          </p:nvPr>
        </p:nvSpPr>
        <p:spPr>
          <a:xfrm>
            <a:off x="533400" y="0"/>
            <a:ext cx="6781800" cy="6324600"/>
          </a:xfrm>
          <a:solidFill>
            <a:schemeClr val="tx2"/>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1266825" y="2265916"/>
            <a:ext cx="5314950" cy="3488998"/>
          </a:xfrm>
          <a:noFill/>
        </p:spPr>
        <p:txBody>
          <a:bodyPr anchor="b">
            <a:normAutofit/>
          </a:bodyPr>
          <a:lstStyle>
            <a:lvl1pPr algn="ctr">
              <a:defRPr sz="6000">
                <a:solidFill>
                  <a:schemeClr val="bg1"/>
                </a:solidFill>
              </a:defRPr>
            </a:lvl1pPr>
          </a:lstStyle>
          <a:p>
            <a:r>
              <a:rPr lang="en-US"/>
              <a:t>Click to edit Master title style</a:t>
            </a:r>
            <a:endParaRPr lang="en-GB" dirty="0"/>
          </a:p>
        </p:txBody>
      </p:sp>
      <p:sp>
        <p:nvSpPr>
          <p:cNvPr id="6" name="Slide Number Placeholder 5">
            <a:extLst>
              <a:ext uri="{FF2B5EF4-FFF2-40B4-BE49-F238E27FC236}">
                <a16:creationId xmlns:a16="http://schemas.microsoft.com/office/drawing/2014/main" id="{F074D12B-58A6-47D1-9B2D-697AB265C81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62537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4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2"/>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73FC1AA-8591-43A1-9962-1599E1A8AB30}"/>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273548223"/>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5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1"/>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7160B2D8-3756-4781-A8DD-692C3F895981}"/>
              </a:ext>
            </a:extLst>
          </p:cNvPr>
          <p:cNvSpPr>
            <a:spLocks noGrp="1"/>
          </p:cNvSpPr>
          <p:nvPr>
            <p:ph type="sldNum" sz="quarter" idx="4"/>
          </p:nvPr>
        </p:nvSpPr>
        <p:spPr>
          <a:xfrm>
            <a:off x="628788" y="6339840"/>
            <a:ext cx="302281" cy="365760"/>
          </a:xfrm>
          <a:prstGeom prst="rect">
            <a:avLst/>
          </a:prstGeom>
          <a:solidFill>
            <a:schemeClr val="bg1"/>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110706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5_Title Slide_DeepYellow">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3163809" y="1905000"/>
            <a:ext cx="5864382" cy="2275238"/>
          </a:xfrm>
        </p:spPr>
        <p:txBody>
          <a:bodyPr anchor="t">
            <a:normAutofit/>
          </a:bodyPr>
          <a:lstStyle>
            <a:lvl1pPr algn="ctr">
              <a:defRPr lang="en-US" sz="5000" kern="1200" cap="all" spc="100" baseline="0" dirty="0">
                <a:solidFill>
                  <a:schemeClr val="bg1"/>
                </a:solidFill>
                <a:latin typeface="+mj-lt"/>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4059707" y="4297679"/>
            <a:ext cx="4072586" cy="1463040"/>
          </a:xfrm>
        </p:spPr>
        <p:txBody>
          <a:bodyPr lIns="91440" rIns="91440" anchor="t">
            <a:normAutofit/>
          </a:bodyPr>
          <a:lstStyle>
            <a:lvl1pPr marL="0" indent="0" algn="ctr">
              <a:lnSpc>
                <a:spcPct val="100000"/>
              </a:lnSpc>
              <a:spcBef>
                <a:spcPts val="0"/>
              </a:spcBef>
              <a:buNone/>
              <a:defRPr lang="en-US" sz="2000" kern="1200" dirty="0">
                <a:solidFill>
                  <a:schemeClr val="bg1"/>
                </a:solidFill>
                <a:latin typeface="+mn-lt"/>
                <a:ea typeface="+mn-ea"/>
                <a:cs typeface="+mn-cs"/>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Tree>
    <p:extLst>
      <p:ext uri="{BB962C8B-B14F-4D97-AF65-F5344CB8AC3E}">
        <p14:creationId xmlns:p14="http://schemas.microsoft.com/office/powerpoint/2010/main" val="305320110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6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5"/>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9EEDA9EB-20CE-4EA1-9720-40FBEB45614B}"/>
              </a:ext>
            </a:extLst>
          </p:cNvPr>
          <p:cNvSpPr>
            <a:spLocks noGrp="1"/>
          </p:cNvSpPr>
          <p:nvPr>
            <p:ph type="sldNum" sz="quarter" idx="4"/>
          </p:nvPr>
        </p:nvSpPr>
        <p:spPr>
          <a:xfrm>
            <a:off x="628788" y="6339840"/>
            <a:ext cx="302281" cy="365760"/>
          </a:xfrm>
          <a:prstGeom prst="rect">
            <a:avLst/>
          </a:prstGeom>
          <a:solidFill>
            <a:schemeClr val="bg1"/>
          </a:solidFill>
          <a:ln>
            <a:solidFill>
              <a:schemeClr val="accent5"/>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00636509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preserve="1" userDrawn="1">
  <p:cSld name="7_Segue">
    <p:spTree>
      <p:nvGrpSpPr>
        <p:cNvPr id="1" name=""/>
        <p:cNvGrpSpPr/>
        <p:nvPr/>
      </p:nvGrpSpPr>
      <p:grpSpPr>
        <a:xfrm>
          <a:off x="0" y="0"/>
          <a:ext cx="0" cy="0"/>
          <a:chOff x="0" y="0"/>
          <a:chExt cx="0" cy="0"/>
        </a:xfrm>
      </p:grpSpPr>
      <p:sp>
        <p:nvSpPr>
          <p:cNvPr id="8" name="Picture Placeholder 7">
            <a:extLst>
              <a:ext uri="{FF2B5EF4-FFF2-40B4-BE49-F238E27FC236}">
                <a16:creationId xmlns:a16="http://schemas.microsoft.com/office/drawing/2014/main" id="{6E015B08-6C1F-4B1F-8038-D3C209BA0DBC}"/>
              </a:ext>
              <a:ext uri="{C183D7F6-B498-43B3-948B-1728B52AA6E4}">
                <adec:decorative xmlns:adec="http://schemas.microsoft.com/office/drawing/2017/decorative" val="1"/>
              </a:ext>
            </a:extLst>
          </p:cNvPr>
          <p:cNvSpPr>
            <a:spLocks noGrp="1"/>
          </p:cNvSpPr>
          <p:nvPr>
            <p:ph type="pic" sz="quarter" idx="17" hasCustomPrompt="1"/>
          </p:nvPr>
        </p:nvSpPr>
        <p:spPr>
          <a:xfrm>
            <a:off x="0" y="5378958"/>
            <a:ext cx="12191999" cy="1479041"/>
          </a:xfrm>
          <a:custGeom>
            <a:avLst/>
            <a:gdLst>
              <a:gd name="connsiteX0" fmla="*/ 8243540 w 12191999"/>
              <a:gd name="connsiteY0" fmla="*/ 0 h 1479041"/>
              <a:gd name="connsiteX1" fmla="*/ 12191999 w 12191999"/>
              <a:gd name="connsiteY1" fmla="*/ 0 h 1479041"/>
              <a:gd name="connsiteX2" fmla="*/ 12191999 w 12191999"/>
              <a:gd name="connsiteY2" fmla="*/ 1479041 h 1479041"/>
              <a:gd name="connsiteX3" fmla="*/ 0 w 12191999"/>
              <a:gd name="connsiteY3" fmla="*/ 1479041 h 1479041"/>
              <a:gd name="connsiteX4" fmla="*/ 0 w 12191999"/>
              <a:gd name="connsiteY4" fmla="*/ 344224 h 1479041"/>
              <a:gd name="connsiteX5" fmla="*/ 7982281 w 12191999"/>
              <a:gd name="connsiteY5" fmla="*/ 344224 h 14790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2191999" h="1479041">
                <a:moveTo>
                  <a:pt x="8243540" y="0"/>
                </a:moveTo>
                <a:lnTo>
                  <a:pt x="12191999" y="0"/>
                </a:lnTo>
                <a:lnTo>
                  <a:pt x="12191999" y="1479041"/>
                </a:lnTo>
                <a:lnTo>
                  <a:pt x="0" y="1479041"/>
                </a:lnTo>
                <a:lnTo>
                  <a:pt x="0" y="344224"/>
                </a:lnTo>
                <a:lnTo>
                  <a:pt x="7982281" y="344224"/>
                </a:lnTo>
                <a:close/>
              </a:path>
            </a:pathLst>
          </a:custGeom>
        </p:spPr>
        <p:txBody>
          <a:bodyPr wrap="square" anchor="ctr">
            <a:noAutofit/>
          </a:bodyPr>
          <a:lstStyle>
            <a:lvl1pPr marL="0" indent="0" algn="ctr">
              <a:buNone/>
              <a:defRPr>
                <a:solidFill>
                  <a:schemeClr val="bg1">
                    <a:lumMod val="50000"/>
                  </a:schemeClr>
                </a:solidFill>
              </a:defRPr>
            </a:lvl1pPr>
          </a:lstStyle>
          <a:p>
            <a:r>
              <a:rPr lang="en-US" dirty="0"/>
              <a:t>Insert Image</a:t>
            </a:r>
            <a:endParaRPr lang="en-GB" dirty="0"/>
          </a:p>
        </p:txBody>
      </p:sp>
      <p:sp>
        <p:nvSpPr>
          <p:cNvPr id="27" name="Text Placeholder 26">
            <a:extLst>
              <a:ext uri="{FF2B5EF4-FFF2-40B4-BE49-F238E27FC236}">
                <a16:creationId xmlns:a16="http://schemas.microsoft.com/office/drawing/2014/main" id="{A222F077-B5D5-442D-BB60-47BE1094D15F}"/>
              </a:ext>
              <a:ext uri="{C183D7F6-B498-43B3-948B-1728B52AA6E4}">
                <adec:decorative xmlns:adec="http://schemas.microsoft.com/office/drawing/2017/decorative" val="1"/>
              </a:ext>
            </a:extLst>
          </p:cNvPr>
          <p:cNvSpPr>
            <a:spLocks noGrp="1"/>
          </p:cNvSpPr>
          <p:nvPr>
            <p:ph type="body" sz="quarter" idx="18" hasCustomPrompt="1"/>
          </p:nvPr>
        </p:nvSpPr>
        <p:spPr>
          <a:xfrm>
            <a:off x="0" y="0"/>
            <a:ext cx="12192000" cy="5723182"/>
          </a:xfrm>
          <a:custGeom>
            <a:avLst/>
            <a:gdLst>
              <a:gd name="connsiteX0" fmla="*/ 0 w 12192000"/>
              <a:gd name="connsiteY0" fmla="*/ 0 h 5723182"/>
              <a:gd name="connsiteX1" fmla="*/ 12192000 w 12192000"/>
              <a:gd name="connsiteY1" fmla="*/ 0 h 5723182"/>
              <a:gd name="connsiteX2" fmla="*/ 12192000 w 12192000"/>
              <a:gd name="connsiteY2" fmla="*/ 5378958 h 5723182"/>
              <a:gd name="connsiteX3" fmla="*/ 8243540 w 12192000"/>
              <a:gd name="connsiteY3" fmla="*/ 5378958 h 5723182"/>
              <a:gd name="connsiteX4" fmla="*/ 7982281 w 12192000"/>
              <a:gd name="connsiteY4" fmla="*/ 5723182 h 5723182"/>
              <a:gd name="connsiteX5" fmla="*/ 0 w 12192000"/>
              <a:gd name="connsiteY5" fmla="*/ 5723182 h 5723182"/>
              <a:gd name="connsiteX6" fmla="*/ 0 w 12192000"/>
              <a:gd name="connsiteY6" fmla="*/ 5378958 h 5723182"/>
              <a:gd name="connsiteX7" fmla="*/ 0 w 12192000"/>
              <a:gd name="connsiteY7" fmla="*/ 5265982 h 572318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2192000" h="5723182">
                <a:moveTo>
                  <a:pt x="0" y="0"/>
                </a:moveTo>
                <a:lnTo>
                  <a:pt x="12192000" y="0"/>
                </a:lnTo>
                <a:lnTo>
                  <a:pt x="12192000" y="5378958"/>
                </a:lnTo>
                <a:lnTo>
                  <a:pt x="8243540" y="5378958"/>
                </a:lnTo>
                <a:lnTo>
                  <a:pt x="7982281" y="5723182"/>
                </a:lnTo>
                <a:lnTo>
                  <a:pt x="0" y="5723182"/>
                </a:lnTo>
                <a:lnTo>
                  <a:pt x="0" y="5378958"/>
                </a:lnTo>
                <a:lnTo>
                  <a:pt x="0" y="5265982"/>
                </a:lnTo>
                <a:close/>
              </a:path>
            </a:pathLst>
          </a:custGeom>
          <a:solidFill>
            <a:schemeClr val="accent6"/>
          </a:solidFill>
          <a:effectLst>
            <a:outerShdw blurRad="152400" dist="38100" dir="2700000" algn="tl" rotWithShape="0">
              <a:prstClr val="black">
                <a:alpha val="66000"/>
              </a:prstClr>
            </a:outerShdw>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2" name="Title 1">
            <a:extLst>
              <a:ext uri="{FF2B5EF4-FFF2-40B4-BE49-F238E27FC236}">
                <a16:creationId xmlns:a16="http://schemas.microsoft.com/office/drawing/2014/main" id="{2F2E942B-4297-4570-B120-E2ACA52D126E}"/>
              </a:ext>
            </a:extLst>
          </p:cNvPr>
          <p:cNvSpPr>
            <a:spLocks noGrp="1"/>
          </p:cNvSpPr>
          <p:nvPr>
            <p:ph type="title"/>
          </p:nvPr>
        </p:nvSpPr>
        <p:spPr>
          <a:xfrm>
            <a:off x="781049" y="990600"/>
            <a:ext cx="9144000" cy="2590800"/>
          </a:xfrm>
          <a:noFill/>
        </p:spPr>
        <p:txBody>
          <a:bodyPr anchor="t">
            <a:normAutofit/>
          </a:bodyPr>
          <a:lstStyle>
            <a:lvl1pPr algn="l">
              <a:defRPr sz="6000">
                <a:solidFill>
                  <a:schemeClr val="bg1"/>
                </a:solidFill>
              </a:defRPr>
            </a:lvl1pPr>
          </a:lstStyle>
          <a:p>
            <a:r>
              <a:rPr lang="en-US"/>
              <a:t>Click to edit Master title style</a:t>
            </a:r>
            <a:endParaRPr lang="en-GB" dirty="0"/>
          </a:p>
        </p:txBody>
      </p:sp>
      <p:sp>
        <p:nvSpPr>
          <p:cNvPr id="9" name="Text Placeholder 16">
            <a:extLst>
              <a:ext uri="{FF2B5EF4-FFF2-40B4-BE49-F238E27FC236}">
                <a16:creationId xmlns:a16="http://schemas.microsoft.com/office/drawing/2014/main" id="{4E78EDD8-13BF-4551-BD7B-C04131A68BC1}"/>
              </a:ext>
              <a:ext uri="{C183D7F6-B498-43B3-948B-1728B52AA6E4}">
                <adec:decorative xmlns:adec="http://schemas.microsoft.com/office/drawing/2017/decorative" val="1"/>
              </a:ext>
            </a:extLst>
          </p:cNvPr>
          <p:cNvSpPr>
            <a:spLocks noGrp="1"/>
          </p:cNvSpPr>
          <p:nvPr>
            <p:ph type="body" sz="quarter" idx="23" hasCustomPrompt="1"/>
          </p:nvPr>
        </p:nvSpPr>
        <p:spPr>
          <a:xfrm>
            <a:off x="0" y="633984"/>
            <a:ext cx="304800" cy="1499616"/>
          </a:xfrm>
          <a:solidFill>
            <a:schemeClr val="bg1"/>
          </a:solidFill>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7" name="Slide Number Placeholder 5">
            <a:extLst>
              <a:ext uri="{FF2B5EF4-FFF2-40B4-BE49-F238E27FC236}">
                <a16:creationId xmlns:a16="http://schemas.microsoft.com/office/drawing/2014/main" id="{80033509-FE6E-46FC-85C8-B777FBA2F1A5}"/>
              </a:ext>
            </a:extLst>
          </p:cNvPr>
          <p:cNvSpPr>
            <a:spLocks noGrp="1"/>
          </p:cNvSpPr>
          <p:nvPr>
            <p:ph type="sldNum" sz="quarter" idx="4"/>
          </p:nvPr>
        </p:nvSpPr>
        <p:spPr>
          <a:xfrm>
            <a:off x="628788" y="6339840"/>
            <a:ext cx="302281" cy="365760"/>
          </a:xfrm>
          <a:prstGeom prst="rect">
            <a:avLst/>
          </a:prstGeom>
          <a:solidFill>
            <a:schemeClr val="bg1"/>
          </a:solidFill>
          <a:ln>
            <a:solidFill>
              <a:schemeClr val="accent6"/>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64389156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showMasterSp="0" preserve="1" userDrawn="1">
  <p:cSld name="Closing-Thank you 1">
    <p:bg>
      <p:bgPr>
        <a:solidFill>
          <a:schemeClr val="bg1">
            <a:lumMod val="95000"/>
          </a:schemeClr>
        </a:solidFill>
        <a:effectLst/>
      </p:bgPr>
    </p:bg>
    <p:spTree>
      <p:nvGrpSpPr>
        <p:cNvPr id="1" name=""/>
        <p:cNvGrpSpPr/>
        <p:nvPr/>
      </p:nvGrpSpPr>
      <p:grpSpPr>
        <a:xfrm>
          <a:off x="0" y="0"/>
          <a:ext cx="0" cy="0"/>
          <a:chOff x="0" y="0"/>
          <a:chExt cx="0" cy="0"/>
        </a:xfrm>
      </p:grpSpPr>
      <p:sp>
        <p:nvSpPr>
          <p:cNvPr id="53" name="Text Placeholder 52">
            <a:extLst>
              <a:ext uri="{FF2B5EF4-FFF2-40B4-BE49-F238E27FC236}">
                <a16:creationId xmlns:a16="http://schemas.microsoft.com/office/drawing/2014/main" id="{4016877F-9863-4CBC-B4AF-D4764DBA673B}"/>
              </a:ext>
              <a:ext uri="{C183D7F6-B498-43B3-948B-1728B52AA6E4}">
                <adec:decorative xmlns:adec="http://schemas.microsoft.com/office/drawing/2017/decorative" val="1"/>
              </a:ext>
            </a:extLst>
          </p:cNvPr>
          <p:cNvSpPr>
            <a:spLocks noGrp="1"/>
          </p:cNvSpPr>
          <p:nvPr>
            <p:ph type="body" sz="quarter" idx="14" hasCustomPrompt="1"/>
          </p:nvPr>
        </p:nvSpPr>
        <p:spPr>
          <a:xfrm>
            <a:off x="1181099" y="457200"/>
            <a:ext cx="8128343" cy="6248400"/>
          </a:xfrm>
          <a:custGeom>
            <a:avLst/>
            <a:gdLst>
              <a:gd name="connsiteX0" fmla="*/ 0 w 8128343"/>
              <a:gd name="connsiteY0" fmla="*/ 0 h 6248400"/>
              <a:gd name="connsiteX1" fmla="*/ 8128343 w 8128343"/>
              <a:gd name="connsiteY1" fmla="*/ 0 h 6248400"/>
              <a:gd name="connsiteX2" fmla="*/ 8128343 w 8128343"/>
              <a:gd name="connsiteY2" fmla="*/ 3258609 h 6248400"/>
              <a:gd name="connsiteX3" fmla="*/ 5858354 w 8128343"/>
              <a:gd name="connsiteY3" fmla="*/ 6248400 h 6248400"/>
              <a:gd name="connsiteX4" fmla="*/ 0 w 8128343"/>
              <a:gd name="connsiteY4" fmla="*/ 6248400 h 62484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128343" h="6248400">
                <a:moveTo>
                  <a:pt x="0" y="0"/>
                </a:moveTo>
                <a:lnTo>
                  <a:pt x="8128343" y="0"/>
                </a:lnTo>
                <a:lnTo>
                  <a:pt x="8128343" y="3258609"/>
                </a:lnTo>
                <a:lnTo>
                  <a:pt x="5858354" y="6248400"/>
                </a:lnTo>
                <a:lnTo>
                  <a:pt x="0" y="624840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buNone/>
              <a:defRPr lang="en-GB" sz="1800" dirty="0">
                <a:solidFill>
                  <a:schemeClr val="lt1">
                    <a:alpha val="0"/>
                  </a:schemeClr>
                </a:solidFill>
              </a:defRPr>
            </a:lvl1pPr>
          </a:lstStyle>
          <a:p>
            <a:pPr marL="0" lvl="0" algn="ctr"/>
            <a:r>
              <a:rPr lang="en-US" noProof="0"/>
              <a:t>I</a:t>
            </a:r>
          </a:p>
        </p:txBody>
      </p:sp>
      <p:sp>
        <p:nvSpPr>
          <p:cNvPr id="48" name="Freeform: Shape 47">
            <a:extLst>
              <a:ext uri="{FF2B5EF4-FFF2-40B4-BE49-F238E27FC236}">
                <a16:creationId xmlns:a16="http://schemas.microsoft.com/office/drawing/2014/main" id="{9070D0C4-1F90-4B84-B84E-8285FA0A01B0}"/>
              </a:ext>
            </a:extLst>
          </p:cNvPr>
          <p:cNvSpPr/>
          <p:nvPr userDrawn="1"/>
        </p:nvSpPr>
        <p:spPr>
          <a:xfrm rot="2232448">
            <a:off x="9455741" y="-926244"/>
            <a:ext cx="131438" cy="8710488"/>
          </a:xfrm>
          <a:custGeom>
            <a:avLst/>
            <a:gdLst>
              <a:gd name="connsiteX0" fmla="*/ 0 w 131438"/>
              <a:gd name="connsiteY0" fmla="*/ 99793 h 8710488"/>
              <a:gd name="connsiteX1" fmla="*/ 131438 w 131438"/>
              <a:gd name="connsiteY1" fmla="*/ 0 h 8710488"/>
              <a:gd name="connsiteX2" fmla="*/ 131438 w 131438"/>
              <a:gd name="connsiteY2" fmla="*/ 8610694 h 8710488"/>
              <a:gd name="connsiteX3" fmla="*/ 0 w 131438"/>
              <a:gd name="connsiteY3" fmla="*/ 8710488 h 8710488"/>
            </a:gdLst>
            <a:ahLst/>
            <a:cxnLst>
              <a:cxn ang="0">
                <a:pos x="connsiteX0" y="connsiteY0"/>
              </a:cxn>
              <a:cxn ang="0">
                <a:pos x="connsiteX1" y="connsiteY1"/>
              </a:cxn>
              <a:cxn ang="0">
                <a:pos x="connsiteX2" y="connsiteY2"/>
              </a:cxn>
              <a:cxn ang="0">
                <a:pos x="connsiteX3" y="connsiteY3"/>
              </a:cxn>
            </a:cxnLst>
            <a:rect l="l" t="t" r="r" b="b"/>
            <a:pathLst>
              <a:path w="131438" h="8710488">
                <a:moveTo>
                  <a:pt x="0" y="99793"/>
                </a:moveTo>
                <a:lnTo>
                  <a:pt x="131438" y="0"/>
                </a:lnTo>
                <a:lnTo>
                  <a:pt x="131438" y="8610694"/>
                </a:lnTo>
                <a:lnTo>
                  <a:pt x="0" y="8710488"/>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49" name="Freeform: Shape 48">
            <a:extLst>
              <a:ext uri="{FF2B5EF4-FFF2-40B4-BE49-F238E27FC236}">
                <a16:creationId xmlns:a16="http://schemas.microsoft.com/office/drawing/2014/main" id="{B8546525-A0E6-4238-93BC-5D43C93A450D}"/>
              </a:ext>
              <a:ext uri="{C183D7F6-B498-43B3-948B-1728B52AA6E4}">
                <adec:decorative xmlns:adec="http://schemas.microsoft.com/office/drawing/2017/decorative" val="1"/>
              </a:ext>
            </a:extLst>
          </p:cNvPr>
          <p:cNvSpPr/>
          <p:nvPr userDrawn="1"/>
        </p:nvSpPr>
        <p:spPr>
          <a:xfrm rot="2232448">
            <a:off x="9332817" y="-941780"/>
            <a:ext cx="172357" cy="8741560"/>
          </a:xfrm>
          <a:custGeom>
            <a:avLst/>
            <a:gdLst>
              <a:gd name="connsiteX0" fmla="*/ 172357 w 172357"/>
              <a:gd name="connsiteY0" fmla="*/ 0 h 8741560"/>
              <a:gd name="connsiteX1" fmla="*/ 172357 w 172357"/>
              <a:gd name="connsiteY1" fmla="*/ 8610698 h 8741560"/>
              <a:gd name="connsiteX2" fmla="*/ 0 w 172357"/>
              <a:gd name="connsiteY2" fmla="*/ 8741560 h 8741560"/>
              <a:gd name="connsiteX3" fmla="*/ 0 w 172357"/>
              <a:gd name="connsiteY3" fmla="*/ 130862 h 8741560"/>
            </a:gdLst>
            <a:ahLst/>
            <a:cxnLst>
              <a:cxn ang="0">
                <a:pos x="connsiteX0" y="connsiteY0"/>
              </a:cxn>
              <a:cxn ang="0">
                <a:pos x="connsiteX1" y="connsiteY1"/>
              </a:cxn>
              <a:cxn ang="0">
                <a:pos x="connsiteX2" y="connsiteY2"/>
              </a:cxn>
              <a:cxn ang="0">
                <a:pos x="connsiteX3" y="connsiteY3"/>
              </a:cxn>
            </a:cxnLst>
            <a:rect l="l" t="t" r="r" b="b"/>
            <a:pathLst>
              <a:path w="172357" h="8741560">
                <a:moveTo>
                  <a:pt x="172357" y="0"/>
                </a:moveTo>
                <a:lnTo>
                  <a:pt x="172357" y="8610698"/>
                </a:lnTo>
                <a:lnTo>
                  <a:pt x="0" y="8741560"/>
                </a:lnTo>
                <a:lnTo>
                  <a:pt x="0" y="130862"/>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599" y="304800"/>
            <a:ext cx="8128343" cy="6248400"/>
          </a:xfrm>
          <a:solidFill>
            <a:schemeClr val="bg1"/>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noProof="0"/>
              <a:t>I</a:t>
            </a:r>
          </a:p>
        </p:txBody>
      </p:sp>
      <p:sp>
        <p:nvSpPr>
          <p:cNvPr id="2" name="Title 1"/>
          <p:cNvSpPr>
            <a:spLocks noGrp="1"/>
          </p:cNvSpPr>
          <p:nvPr>
            <p:ph type="ctrTitle" hasCustomPrompt="1"/>
          </p:nvPr>
        </p:nvSpPr>
        <p:spPr>
          <a:xfrm>
            <a:off x="1378135" y="1219200"/>
            <a:ext cx="7232465" cy="903638"/>
          </a:xfrm>
        </p:spPr>
        <p:txBody>
          <a:bodyPr anchor="t">
            <a:normAutofit/>
          </a:bodyPr>
          <a:lstStyle>
            <a:lvl1pPr algn="l">
              <a:defRPr lang="en-US" sz="5000" kern="1200" cap="all" spc="100" baseline="0" dirty="0">
                <a:solidFill>
                  <a:srgbClr val="2C2E52"/>
                </a:solidFill>
                <a:latin typeface="+mj-lt"/>
                <a:ea typeface="+mj-ea"/>
                <a:cs typeface="+mj-cs"/>
              </a:defRPr>
            </a:lvl1pPr>
          </a:lstStyle>
          <a:p>
            <a:r>
              <a:rPr lang="en-US" noProof="0"/>
              <a:t>THANK yOU</a:t>
            </a:r>
          </a:p>
        </p:txBody>
      </p:sp>
      <p:sp>
        <p:nvSpPr>
          <p:cNvPr id="33" name="Rectangle 32">
            <a:extLst>
              <a:ext uri="{FF2B5EF4-FFF2-40B4-BE49-F238E27FC236}">
                <a16:creationId xmlns:a16="http://schemas.microsoft.com/office/drawing/2014/main" id="{E905A207-2310-4F94-86E5-13B4CCC359EC}"/>
              </a:ext>
              <a:ext uri="{C183D7F6-B498-43B3-948B-1728B52AA6E4}">
                <adec:decorative xmlns:adec="http://schemas.microsoft.com/office/drawing/2017/decorative" val="1"/>
              </a:ext>
            </a:extLst>
          </p:cNvPr>
          <p:cNvSpPr/>
          <p:nvPr userDrawn="1"/>
        </p:nvSpPr>
        <p:spPr>
          <a:xfrm rot="5400000" flipV="1">
            <a:off x="1562101" y="-114299"/>
            <a:ext cx="304797" cy="5334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defTabSz="914400"/>
            <a:endParaRPr lang="en-US" noProof="0" dirty="0"/>
          </a:p>
        </p:txBody>
      </p:sp>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7013448" y="34960"/>
            <a:ext cx="5178552" cy="6823040"/>
          </a:xfrm>
          <a:custGeom>
            <a:avLst/>
            <a:gdLst>
              <a:gd name="connsiteX0" fmla="*/ 5178552 w 5178552"/>
              <a:gd name="connsiteY0" fmla="*/ 0 h 6823040"/>
              <a:gd name="connsiteX1" fmla="*/ 5178552 w 5178552"/>
              <a:gd name="connsiteY1" fmla="*/ 6823040 h 6823040"/>
              <a:gd name="connsiteX2" fmla="*/ 1752601 w 5178552"/>
              <a:gd name="connsiteY2" fmla="*/ 6823040 h 6823040"/>
              <a:gd name="connsiteX3" fmla="*/ 0 w 5178552"/>
              <a:gd name="connsiteY3" fmla="*/ 6823040 h 6823040"/>
            </a:gdLst>
            <a:ahLst/>
            <a:cxnLst>
              <a:cxn ang="0">
                <a:pos x="connsiteX0" y="connsiteY0"/>
              </a:cxn>
              <a:cxn ang="0">
                <a:pos x="connsiteX1" y="connsiteY1"/>
              </a:cxn>
              <a:cxn ang="0">
                <a:pos x="connsiteX2" y="connsiteY2"/>
              </a:cxn>
              <a:cxn ang="0">
                <a:pos x="connsiteX3" y="connsiteY3"/>
              </a:cxn>
            </a:cxnLst>
            <a:rect l="l" t="t" r="r" b="b"/>
            <a:pathLst>
              <a:path w="5178552" h="6823040">
                <a:moveTo>
                  <a:pt x="5178552" y="0"/>
                </a:moveTo>
                <a:lnTo>
                  <a:pt x="5178552" y="6823040"/>
                </a:lnTo>
                <a:lnTo>
                  <a:pt x="1752601" y="6823040"/>
                </a:lnTo>
                <a:lnTo>
                  <a:pt x="0" y="6823040"/>
                </a:lnTo>
                <a:close/>
              </a:path>
            </a:pathLst>
          </a:custGeom>
          <a:solidFill>
            <a:schemeClr val="bg1"/>
          </a:solidFill>
        </p:spPr>
        <p:txBody>
          <a:bodyPr wrap="square" anchor="ctr">
            <a:noAutofit/>
          </a:bodyPr>
          <a:lstStyle>
            <a:lvl1pPr marL="0" indent="0" algn="ctr">
              <a:buNone/>
              <a:defRPr/>
            </a:lvl1pPr>
          </a:lstStyle>
          <a:p>
            <a:r>
              <a:rPr lang="en-US" noProof="0" dirty="0"/>
              <a:t>Insert Image</a:t>
            </a:r>
          </a:p>
        </p:txBody>
      </p:sp>
    </p:spTree>
    <p:extLst>
      <p:ext uri="{BB962C8B-B14F-4D97-AF65-F5344CB8AC3E}">
        <p14:creationId xmlns:p14="http://schemas.microsoft.com/office/powerpoint/2010/main" val="393251935"/>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preserve="1" userDrawn="1">
  <p:cSld name="Closing-Thank you 2">
    <p:spTree>
      <p:nvGrpSpPr>
        <p:cNvPr id="1" name=""/>
        <p:cNvGrpSpPr/>
        <p:nvPr/>
      </p:nvGrpSpPr>
      <p:grpSpPr>
        <a:xfrm>
          <a:off x="0" y="0"/>
          <a:ext cx="0" cy="0"/>
          <a:chOff x="0" y="0"/>
          <a:chExt cx="0" cy="0"/>
        </a:xfrm>
      </p:grpSpPr>
      <p:sp>
        <p:nvSpPr>
          <p:cNvPr id="26" name="Picture Placeholder 25">
            <a:extLst>
              <a:ext uri="{FF2B5EF4-FFF2-40B4-BE49-F238E27FC236}">
                <a16:creationId xmlns:a16="http://schemas.microsoft.com/office/drawing/2014/main" id="{32EC3EF4-A2D5-4058-977A-74A37AC365BD}"/>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custGeom>
            <a:avLst/>
            <a:gdLst>
              <a:gd name="connsiteX0" fmla="*/ 0 w 12192000"/>
              <a:gd name="connsiteY0" fmla="*/ 0 h 6858000"/>
              <a:gd name="connsiteX1" fmla="*/ 12192000 w 12192000"/>
              <a:gd name="connsiteY1" fmla="*/ 0 h 6858000"/>
              <a:gd name="connsiteX2" fmla="*/ 12192000 w 12192000"/>
              <a:gd name="connsiteY2" fmla="*/ 602525 h 6858000"/>
              <a:gd name="connsiteX3" fmla="*/ 8273508 w 12192000"/>
              <a:gd name="connsiteY3" fmla="*/ 6858000 h 6858000"/>
              <a:gd name="connsiteX4" fmla="*/ 0 w 1219200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2192000" h="6858000">
                <a:moveTo>
                  <a:pt x="0" y="0"/>
                </a:moveTo>
                <a:lnTo>
                  <a:pt x="12192000" y="0"/>
                </a:lnTo>
                <a:lnTo>
                  <a:pt x="12192000" y="602525"/>
                </a:lnTo>
                <a:lnTo>
                  <a:pt x="8273508" y="6858000"/>
                </a:lnTo>
                <a:lnTo>
                  <a:pt x="0" y="6858000"/>
                </a:lnTo>
                <a:close/>
              </a:path>
            </a:pathLst>
          </a:custGeom>
          <a:solidFill>
            <a:schemeClr val="bg1"/>
          </a:solidFill>
          <a:effectLst>
            <a:outerShdw blurRad="165100" dist="38100" dir="2700000" algn="t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27" name="Text Placeholder 16">
            <a:extLst>
              <a:ext uri="{FF2B5EF4-FFF2-40B4-BE49-F238E27FC236}">
                <a16:creationId xmlns:a16="http://schemas.microsoft.com/office/drawing/2014/main" id="{4E7C74DD-4244-46B7-8336-30F7151DB21B}"/>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8074536" y="3124200"/>
            <a:ext cx="2087678" cy="3270696"/>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4" name="Text Placeholder 23">
            <a:extLst>
              <a:ext uri="{FF2B5EF4-FFF2-40B4-BE49-F238E27FC236}">
                <a16:creationId xmlns:a16="http://schemas.microsoft.com/office/drawing/2014/main" id="{9DC663CF-0C67-4619-B40E-7832C4DA15FE}"/>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custGeom>
            <a:avLst/>
            <a:gdLst>
              <a:gd name="connsiteX0" fmla="*/ 0 w 7810500"/>
              <a:gd name="connsiteY0" fmla="*/ 0 h 5638800"/>
              <a:gd name="connsiteX1" fmla="*/ 7810500 w 7810500"/>
              <a:gd name="connsiteY1" fmla="*/ 0 h 5638800"/>
              <a:gd name="connsiteX2" fmla="*/ 7810500 w 7810500"/>
              <a:gd name="connsiteY2" fmla="*/ 3151512 h 5638800"/>
              <a:gd name="connsiteX3" fmla="*/ 6252438 w 7810500"/>
              <a:gd name="connsiteY3" fmla="*/ 5638800 h 5638800"/>
              <a:gd name="connsiteX4" fmla="*/ 0 w 7810500"/>
              <a:gd name="connsiteY4" fmla="*/ 5638800 h 56388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810500" h="5638800">
                <a:moveTo>
                  <a:pt x="0" y="0"/>
                </a:moveTo>
                <a:lnTo>
                  <a:pt x="7810500" y="0"/>
                </a:lnTo>
                <a:lnTo>
                  <a:pt x="7810500" y="3151512"/>
                </a:lnTo>
                <a:lnTo>
                  <a:pt x="6252438" y="5638800"/>
                </a:lnTo>
                <a:lnTo>
                  <a:pt x="0" y="5638800"/>
                </a:lnTo>
                <a:close/>
              </a:path>
            </a:pathLst>
          </a:custGeom>
          <a:solidFill>
            <a:schemeClr val="accent1"/>
          </a:solidFill>
          <a:effectLst>
            <a:outerShdw blurRad="50800" dist="38100" dir="2700000" algn="tl" rotWithShape="0">
              <a:prstClr val="black">
                <a:alpha val="40000"/>
              </a:prstClr>
            </a:outerShdw>
          </a:effectLst>
        </p:spPr>
        <p:txBody>
          <a:bodyPr wrap="square">
            <a:noAutofit/>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1612203223"/>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showMasterSp="0" preserve="1" userDrawn="1">
  <p:cSld name="Closing-Thank you 3">
    <p:bg>
      <p:bgPr>
        <a:solidFill>
          <a:schemeClr val="bg1">
            <a:lumMod val="95000"/>
          </a:schemeClr>
        </a:solidFill>
        <a:effectLst/>
      </p:bgPr>
    </p:bg>
    <p:spTree>
      <p:nvGrpSpPr>
        <p:cNvPr id="1" name=""/>
        <p:cNvGrpSpPr/>
        <p:nvPr/>
      </p:nvGrpSpPr>
      <p:grpSpPr>
        <a:xfrm>
          <a:off x="0" y="0"/>
          <a:ext cx="0" cy="0"/>
          <a:chOff x="0" y="0"/>
          <a:chExt cx="0" cy="0"/>
        </a:xfrm>
      </p:grpSpPr>
      <p:sp>
        <p:nvSpPr>
          <p:cNvPr id="19" name="Picture Placeholder 18">
            <a:extLst>
              <a:ext uri="{FF2B5EF4-FFF2-40B4-BE49-F238E27FC236}">
                <a16:creationId xmlns:a16="http://schemas.microsoft.com/office/drawing/2014/main" id="{018BFA80-A3BB-4316-BD6E-3E5F6B4D89CF}"/>
              </a:ext>
              <a:ext uri="{C183D7F6-B498-43B3-948B-1728B52AA6E4}">
                <adec:decorative xmlns:adec="http://schemas.microsoft.com/office/drawing/2017/decorative" val="1"/>
              </a:ext>
            </a:extLst>
          </p:cNvPr>
          <p:cNvSpPr>
            <a:spLocks noGrp="1"/>
          </p:cNvSpPr>
          <p:nvPr>
            <p:ph type="pic" sz="quarter" idx="11" hasCustomPrompt="1"/>
          </p:nvPr>
        </p:nvSpPr>
        <p:spPr>
          <a:xfrm>
            <a:off x="0" y="0"/>
            <a:ext cx="12192000" cy="6858000"/>
          </a:xfrm>
          <a:prstGeom prst="rect">
            <a:avLst/>
          </a:pr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7" name="Text Placeholder 16">
            <a:extLst>
              <a:ext uri="{FF2B5EF4-FFF2-40B4-BE49-F238E27FC236}">
                <a16:creationId xmlns:a16="http://schemas.microsoft.com/office/drawing/2014/main" id="{8F962CE0-5C0C-48F3-A07B-34E33D6704BC}"/>
              </a:ext>
              <a:ext uri="{C183D7F6-B498-43B3-948B-1728B52AA6E4}">
                <adec:decorative xmlns:adec="http://schemas.microsoft.com/office/drawing/2017/decorative" val="1"/>
              </a:ext>
            </a:extLst>
          </p:cNvPr>
          <p:cNvSpPr>
            <a:spLocks noGrp="1"/>
          </p:cNvSpPr>
          <p:nvPr>
            <p:ph type="body" sz="quarter" idx="16" hasCustomPrompt="1"/>
          </p:nvPr>
        </p:nvSpPr>
        <p:spPr>
          <a:xfrm rot="10800000">
            <a:off x="2057400" y="466725"/>
            <a:ext cx="703341" cy="1101901"/>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2" name="Text Placeholder 16">
            <a:extLst>
              <a:ext uri="{FF2B5EF4-FFF2-40B4-BE49-F238E27FC236}">
                <a16:creationId xmlns:a16="http://schemas.microsoft.com/office/drawing/2014/main" id="{654457EF-8A97-4FCA-9870-5095D09BF83E}"/>
              </a:ext>
              <a:ext uri="{C183D7F6-B498-43B3-948B-1728B52AA6E4}">
                <adec:decorative xmlns:adec="http://schemas.microsoft.com/office/drawing/2017/decorative" val="1"/>
              </a:ext>
            </a:extLst>
          </p:cNvPr>
          <p:cNvSpPr>
            <a:spLocks noGrp="1"/>
          </p:cNvSpPr>
          <p:nvPr>
            <p:ph type="body" sz="quarter" idx="13" hasCustomPrompt="1"/>
          </p:nvPr>
        </p:nvSpPr>
        <p:spPr>
          <a:xfrm rot="10800000" flipH="1" flipV="1">
            <a:off x="9067800" y="46482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10" name="Text Placeholder 16">
            <a:extLst>
              <a:ext uri="{FF2B5EF4-FFF2-40B4-BE49-F238E27FC236}">
                <a16:creationId xmlns:a16="http://schemas.microsoft.com/office/drawing/2014/main" id="{0CC06030-90E1-4B3F-AFDF-369354FBFE62}"/>
              </a:ext>
              <a:ext uri="{C183D7F6-B498-43B3-948B-1728B52AA6E4}">
                <adec:decorative xmlns:adec="http://schemas.microsoft.com/office/drawing/2017/decorative" val="1"/>
              </a:ext>
            </a:extLst>
          </p:cNvPr>
          <p:cNvSpPr>
            <a:spLocks noGrp="1"/>
          </p:cNvSpPr>
          <p:nvPr>
            <p:ph type="body" sz="quarter" idx="15" hasCustomPrompt="1"/>
          </p:nvPr>
        </p:nvSpPr>
        <p:spPr>
          <a:xfrm>
            <a:off x="2190750" y="609600"/>
            <a:ext cx="7810500" cy="5638800"/>
          </a:xfrm>
          <a:solidFill>
            <a:schemeClr val="accent1">
              <a:lumMod val="75000"/>
              <a:alpha val="92000"/>
            </a:schemeClr>
          </a:solidFill>
          <a:effectLst/>
        </p:spPr>
        <p:txBody>
          <a:bodyPr/>
          <a:lstStyle>
            <a:lvl1pPr marL="0" indent="0" algn="ctr">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3163809" y="1905000"/>
            <a:ext cx="5864382" cy="2275238"/>
          </a:xfrm>
        </p:spPr>
        <p:txBody>
          <a:bodyPr anchor="ctr">
            <a:normAutofit/>
          </a:bodyPr>
          <a:lstStyle>
            <a:lvl1pPr algn="ctr">
              <a:defRPr lang="en-US" sz="5000" kern="1200" cap="all" spc="100" baseline="0" dirty="0">
                <a:solidFill>
                  <a:schemeClr val="bg1"/>
                </a:solidFill>
                <a:latin typeface="+mj-lt"/>
                <a:ea typeface="+mj-ea"/>
                <a:cs typeface="+mj-cs"/>
              </a:defRPr>
            </a:lvl1pPr>
          </a:lstStyle>
          <a:p>
            <a:r>
              <a:rPr lang="en-US" dirty="0"/>
              <a:t>THANK </a:t>
            </a:r>
            <a:r>
              <a:rPr lang="en-US" dirty="0" err="1"/>
              <a:t>yOU</a:t>
            </a:r>
            <a:endParaRPr lang="en-US" dirty="0"/>
          </a:p>
        </p:txBody>
      </p:sp>
    </p:spTree>
    <p:extLst>
      <p:ext uri="{BB962C8B-B14F-4D97-AF65-F5344CB8AC3E}">
        <p14:creationId xmlns:p14="http://schemas.microsoft.com/office/powerpoint/2010/main" val="2653485754"/>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showMasterSp="0" preserve="1" userDrawn="1">
  <p:cSld name="Closing-Thank you 4">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933450" y="762000"/>
            <a:ext cx="4381500" cy="34290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30448034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showMasterSp="0" preserve="1" userDrawn="1">
  <p:cSld name="Closing-Thank you 5">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hasCustomPrompt="1"/>
          </p:nvPr>
        </p:nvSpPr>
        <p:spPr>
          <a:xfrm>
            <a:off x="1257300" y="1447800"/>
            <a:ext cx="4114800" cy="3962400"/>
          </a:xfrm>
        </p:spPr>
        <p:txBody>
          <a:bodyPr anchor="ctr">
            <a:normAutofit/>
          </a:bodyPr>
          <a:lstStyle>
            <a:lvl1pPr algn="ctr">
              <a:defRPr sz="5000" spc="200" baseline="0"/>
            </a:lvl1pPr>
          </a:lstStyle>
          <a:p>
            <a:r>
              <a:rPr lang="en-US" dirty="0"/>
              <a:t>THANK </a:t>
            </a:r>
            <a:r>
              <a:rPr lang="en-US" dirty="0" err="1"/>
              <a:t>yOU</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3255390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1_Title Slide">
    <p:bg>
      <p:bgPr>
        <a:solidFill>
          <a:schemeClr val="bg1">
            <a:lumMod val="95000"/>
          </a:schemeClr>
        </a:solidFill>
        <a:effectLst/>
      </p:bgPr>
    </p:bg>
    <p:spTree>
      <p:nvGrpSpPr>
        <p:cNvPr id="1" name=""/>
        <p:cNvGrpSpPr/>
        <p:nvPr/>
      </p:nvGrpSpPr>
      <p:grpSpPr>
        <a:xfrm>
          <a:off x="0" y="0"/>
          <a:ext cx="0" cy="0"/>
          <a:chOff x="0" y="0"/>
          <a:chExt cx="0" cy="0"/>
        </a:xfrm>
      </p:grpSpPr>
      <p:sp>
        <p:nvSpPr>
          <p:cNvPr id="22" name="Text Placeholder 21">
            <a:extLst>
              <a:ext uri="{FF2B5EF4-FFF2-40B4-BE49-F238E27FC236}">
                <a16:creationId xmlns:a16="http://schemas.microsoft.com/office/drawing/2014/main" id="{FC033E0E-968F-40A8-BE78-354499D7F913}"/>
              </a:ext>
              <a:ext uri="{C183D7F6-B498-43B3-948B-1728B52AA6E4}">
                <adec:decorative xmlns:adec="http://schemas.microsoft.com/office/drawing/2017/decorative" val="1"/>
              </a:ext>
            </a:extLst>
          </p:cNvPr>
          <p:cNvSpPr>
            <a:spLocks noGrp="1"/>
          </p:cNvSpPr>
          <p:nvPr>
            <p:ph type="body" sz="quarter" idx="21" hasCustomPrompt="1"/>
          </p:nvPr>
        </p:nvSpPr>
        <p:spPr>
          <a:xfrm rot="19594102" flipH="1">
            <a:off x="584131" y="-142449"/>
            <a:ext cx="1218268" cy="6177109"/>
          </a:xfrm>
          <a:custGeom>
            <a:avLst/>
            <a:gdLst>
              <a:gd name="connsiteX0" fmla="*/ 1114975 w 1218268"/>
              <a:gd name="connsiteY0" fmla="*/ 1688918 h 6177109"/>
              <a:gd name="connsiteX1" fmla="*/ 1114975 w 1218268"/>
              <a:gd name="connsiteY1" fmla="*/ 5441035 h 6177109"/>
              <a:gd name="connsiteX2" fmla="*/ 1218268 w 1218268"/>
              <a:gd name="connsiteY2" fmla="*/ 5372844 h 6177109"/>
              <a:gd name="connsiteX3" fmla="*/ 1218268 w 1218268"/>
              <a:gd name="connsiteY3" fmla="*/ 1845382 h 6177109"/>
              <a:gd name="connsiteX4" fmla="*/ 675740 w 1218268"/>
              <a:gd name="connsiteY4" fmla="*/ 1023583 h 6177109"/>
              <a:gd name="connsiteX5" fmla="*/ 675740 w 1218268"/>
              <a:gd name="connsiteY5" fmla="*/ 5731005 h 6177109"/>
              <a:gd name="connsiteX6" fmla="*/ 951275 w 1218268"/>
              <a:gd name="connsiteY6" fmla="*/ 5549105 h 6177109"/>
              <a:gd name="connsiteX7" fmla="*/ 951275 w 1218268"/>
              <a:gd name="connsiteY7" fmla="*/ 1440952 h 6177109"/>
              <a:gd name="connsiteX8" fmla="*/ 0 w 1218268"/>
              <a:gd name="connsiteY8" fmla="*/ 0 h 6177109"/>
              <a:gd name="connsiteX9" fmla="*/ 0 w 1218268"/>
              <a:gd name="connsiteY9" fmla="*/ 6177109 h 6177109"/>
              <a:gd name="connsiteX10" fmla="*/ 485620 w 1218268"/>
              <a:gd name="connsiteY10" fmla="*/ 5856517 h 6177109"/>
              <a:gd name="connsiteX11" fmla="*/ 485620 w 1218268"/>
              <a:gd name="connsiteY11" fmla="*/ 735597 h 617710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218268" h="6177109">
                <a:moveTo>
                  <a:pt x="1114975" y="1688918"/>
                </a:moveTo>
                <a:lnTo>
                  <a:pt x="1114975" y="5441035"/>
                </a:lnTo>
                <a:lnTo>
                  <a:pt x="1218268" y="5372844"/>
                </a:lnTo>
                <a:lnTo>
                  <a:pt x="1218268" y="1845382"/>
                </a:lnTo>
                <a:close/>
                <a:moveTo>
                  <a:pt x="675740" y="1023583"/>
                </a:moveTo>
                <a:lnTo>
                  <a:pt x="675740" y="5731005"/>
                </a:lnTo>
                <a:lnTo>
                  <a:pt x="951275" y="5549105"/>
                </a:lnTo>
                <a:lnTo>
                  <a:pt x="951275" y="1440952"/>
                </a:lnTo>
                <a:close/>
                <a:moveTo>
                  <a:pt x="0" y="0"/>
                </a:moveTo>
                <a:lnTo>
                  <a:pt x="0" y="6177109"/>
                </a:lnTo>
                <a:lnTo>
                  <a:pt x="485620" y="5856517"/>
                </a:lnTo>
                <a:lnTo>
                  <a:pt x="485620" y="735597"/>
                </a:lnTo>
                <a:close/>
              </a:path>
            </a:pathLst>
          </a:custGeom>
          <a:solidFill>
            <a:schemeClr val="bg1"/>
          </a:solidFill>
          <a:effectLst/>
        </p:spPr>
        <p:txBody>
          <a:bodyPr wrap="square">
            <a:noAutofit/>
          </a:bodyPr>
          <a:lstStyle>
            <a:lvl1pPr marL="0" indent="0">
              <a:buNone/>
              <a:defRPr>
                <a:solidFill>
                  <a:schemeClr val="tx1">
                    <a:alpha val="0"/>
                  </a:schemeClr>
                </a:solidFill>
              </a:defRPr>
            </a:lvl1pPr>
          </a:lstStyle>
          <a:p>
            <a:pPr lvl="0"/>
            <a:r>
              <a:rPr lang="en-US" dirty="0"/>
              <a:t>I</a:t>
            </a:r>
            <a:endParaRPr lang="en-GB" dirty="0"/>
          </a:p>
        </p:txBody>
      </p:sp>
      <p:sp>
        <p:nvSpPr>
          <p:cNvPr id="15" name="Picture Placeholder 14">
            <a:extLst>
              <a:ext uri="{FF2B5EF4-FFF2-40B4-BE49-F238E27FC236}">
                <a16:creationId xmlns:a16="http://schemas.microsoft.com/office/drawing/2014/main" id="{B9454D95-B362-4CB6-B706-EB2022A3342D}"/>
              </a:ext>
              <a:ext uri="{C183D7F6-B498-43B3-948B-1728B52AA6E4}">
                <adec:decorative xmlns:adec="http://schemas.microsoft.com/office/drawing/2017/decorative" val="1"/>
              </a:ext>
            </a:extLst>
          </p:cNvPr>
          <p:cNvSpPr>
            <a:spLocks noGrp="1"/>
          </p:cNvSpPr>
          <p:nvPr>
            <p:ph type="pic" sz="quarter" idx="11" hasCustomPrompt="1"/>
          </p:nvPr>
        </p:nvSpPr>
        <p:spPr>
          <a:xfrm>
            <a:off x="3124200" y="0"/>
            <a:ext cx="9067800" cy="6858000"/>
          </a:xfrm>
          <a:custGeom>
            <a:avLst/>
            <a:gdLst>
              <a:gd name="connsiteX0" fmla="*/ 5205086 w 9067800"/>
              <a:gd name="connsiteY0" fmla="*/ 0 h 6858000"/>
              <a:gd name="connsiteX1" fmla="*/ 6957685 w 9067800"/>
              <a:gd name="connsiteY1" fmla="*/ 0 h 6858000"/>
              <a:gd name="connsiteX2" fmla="*/ 9067800 w 9067800"/>
              <a:gd name="connsiteY2" fmla="*/ 0 h 6858000"/>
              <a:gd name="connsiteX3" fmla="*/ 9067800 w 9067800"/>
              <a:gd name="connsiteY3" fmla="*/ 6827058 h 6858000"/>
              <a:gd name="connsiteX4" fmla="*/ 9044315 w 9067800"/>
              <a:gd name="connsiteY4" fmla="*/ 6858000 h 6858000"/>
              <a:gd name="connsiteX5" fmla="*/ 7291715 w 9067800"/>
              <a:gd name="connsiteY5" fmla="*/ 6858000 h 6858000"/>
              <a:gd name="connsiteX6" fmla="*/ 1752601 w 9067800"/>
              <a:gd name="connsiteY6" fmla="*/ 6858000 h 6858000"/>
              <a:gd name="connsiteX7" fmla="*/ 0 w 9067800"/>
              <a:gd name="connsiteY7"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9067800" h="6858000">
                <a:moveTo>
                  <a:pt x="5205086" y="0"/>
                </a:moveTo>
                <a:lnTo>
                  <a:pt x="6957685" y="0"/>
                </a:lnTo>
                <a:lnTo>
                  <a:pt x="9067800" y="0"/>
                </a:lnTo>
                <a:lnTo>
                  <a:pt x="9067800" y="6827058"/>
                </a:lnTo>
                <a:lnTo>
                  <a:pt x="9044315" y="6858000"/>
                </a:lnTo>
                <a:lnTo>
                  <a:pt x="7291715" y="6858000"/>
                </a:lnTo>
                <a:lnTo>
                  <a:pt x="1752601" y="6858000"/>
                </a:lnTo>
                <a:lnTo>
                  <a:pt x="0" y="6858000"/>
                </a:lnTo>
                <a:close/>
              </a:path>
            </a:pathLst>
          </a:custGeom>
          <a:solidFill>
            <a:schemeClr val="bg1"/>
          </a:solidFill>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533400" y="266700"/>
            <a:ext cx="5105400" cy="63246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933450" y="762000"/>
            <a:ext cx="4381500" cy="34290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933450" y="4343400"/>
            <a:ext cx="4381500" cy="1355732"/>
          </a:xfrm>
        </p:spPr>
        <p:txBody>
          <a:bodyPr lIns="91440" rIns="91440" anchor="t">
            <a:normAutofit/>
          </a:bodyPr>
          <a:lstStyle>
            <a:lvl1pPr marL="0" indent="0" algn="ctr">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rot="10800000" flipV="1">
            <a:off x="314325" y="4953000"/>
            <a:ext cx="1143000" cy="1790700"/>
          </a:xfrm>
          <a:prstGeom prst="triangle">
            <a:avLst>
              <a:gd name="adj" fmla="val 100000"/>
            </a:avLst>
          </a:prstGeo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104992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2_Title Slide">
    <p:spTree>
      <p:nvGrpSpPr>
        <p:cNvPr id="1" name=""/>
        <p:cNvGrpSpPr/>
        <p:nvPr/>
      </p:nvGrpSpPr>
      <p:grpSpPr>
        <a:xfrm>
          <a:off x="0" y="0"/>
          <a:ext cx="0" cy="0"/>
          <a:chOff x="0" y="0"/>
          <a:chExt cx="0" cy="0"/>
        </a:xfrm>
      </p:grpSpPr>
      <p:sp>
        <p:nvSpPr>
          <p:cNvPr id="11" name="Picture Placeholder 10">
            <a:extLst>
              <a:ext uri="{FF2B5EF4-FFF2-40B4-BE49-F238E27FC236}">
                <a16:creationId xmlns:a16="http://schemas.microsoft.com/office/drawing/2014/main" id="{A623EB06-2F79-4698-807D-96A58B4F1D71}"/>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6858000"/>
          </a:xfrm>
          <a:custGeom>
            <a:avLst/>
            <a:gdLst>
              <a:gd name="connsiteX0" fmla="*/ 0 w 8329286"/>
              <a:gd name="connsiteY0" fmla="*/ 0 h 6858000"/>
              <a:gd name="connsiteX1" fmla="*/ 8329286 w 8329286"/>
              <a:gd name="connsiteY1" fmla="*/ 0 h 6858000"/>
              <a:gd name="connsiteX2" fmla="*/ 3124200 w 8329286"/>
              <a:gd name="connsiteY2" fmla="*/ 6858000 h 6858000"/>
              <a:gd name="connsiteX3" fmla="*/ 0 w 8329286"/>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8329286" h="6858000">
                <a:moveTo>
                  <a:pt x="0" y="0"/>
                </a:moveTo>
                <a:lnTo>
                  <a:pt x="8329286" y="0"/>
                </a:lnTo>
                <a:lnTo>
                  <a:pt x="3124200" y="6858000"/>
                </a:lnTo>
                <a:lnTo>
                  <a:pt x="0" y="6858000"/>
                </a:lnTo>
                <a:close/>
              </a:path>
            </a:pathLst>
          </a:custGeom>
          <a:solidFill>
            <a:schemeClr val="bg1"/>
          </a:solidFill>
          <a:effectLst>
            <a:outerShdw blurRad="228600" dist="38100" algn="l" rotWithShape="0">
              <a:prstClr val="black">
                <a:alpha val="40000"/>
              </a:prstClr>
            </a:outerShdw>
          </a:effectLst>
        </p:spPr>
        <p:txBody>
          <a:bodyPr wrap="square" anchor="ctr">
            <a:noAutofit/>
          </a:bodyPr>
          <a:lstStyle>
            <a:lvl1pPr marL="0" indent="0" algn="ctr">
              <a:buNone/>
              <a:defRPr/>
            </a:lvl1pPr>
          </a:lstStyle>
          <a:p>
            <a:r>
              <a:rPr lang="en-US" dirty="0"/>
              <a:t>Insert Image</a:t>
            </a:r>
            <a:endParaRPr lang="en-GB" dirty="0"/>
          </a:p>
        </p:txBody>
      </p:sp>
      <p:sp>
        <p:nvSpPr>
          <p:cNvPr id="17" name="Text Placeholder 16">
            <a:extLst>
              <a:ext uri="{FF2B5EF4-FFF2-40B4-BE49-F238E27FC236}">
                <a16:creationId xmlns:a16="http://schemas.microsoft.com/office/drawing/2014/main" id="{FF9E63E5-568A-4FA2-9851-E5BFA12B85D1}"/>
              </a:ext>
              <a:ext uri="{C183D7F6-B498-43B3-948B-1728B52AA6E4}">
                <adec:decorative xmlns:adec="http://schemas.microsoft.com/office/drawing/2017/decorative" val="1"/>
              </a:ext>
            </a:extLst>
          </p:cNvPr>
          <p:cNvSpPr>
            <a:spLocks noGrp="1"/>
          </p:cNvSpPr>
          <p:nvPr>
            <p:ph type="body" sz="quarter" idx="12" hasCustomPrompt="1"/>
          </p:nvPr>
        </p:nvSpPr>
        <p:spPr>
          <a:xfrm>
            <a:off x="990600" y="609600"/>
            <a:ext cx="4648200" cy="5638800"/>
          </a:xfrm>
          <a:solidFill>
            <a:schemeClr val="bg1"/>
          </a:solidFill>
          <a:effectLst>
            <a:outerShdw blurRad="3556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2" name="Title 1"/>
          <p:cNvSpPr>
            <a:spLocks noGrp="1"/>
          </p:cNvSpPr>
          <p:nvPr>
            <p:ph type="ctrTitle"/>
          </p:nvPr>
        </p:nvSpPr>
        <p:spPr>
          <a:xfrm>
            <a:off x="1257300" y="1447800"/>
            <a:ext cx="4114800" cy="3962400"/>
          </a:xfrm>
        </p:spPr>
        <p:txBody>
          <a:bodyPr anchor="ctr">
            <a:normAutofit/>
          </a:bodyPr>
          <a:lstStyle>
            <a:lvl1pPr algn="ctr">
              <a:defRPr sz="5000" spc="200" baseline="0"/>
            </a:lvl1pPr>
          </a:lstStyle>
          <a:p>
            <a:r>
              <a:rPr lang="en-US"/>
              <a:t>Click to edit Master title style</a:t>
            </a:r>
            <a:endParaRPr lang="en-US" dirty="0"/>
          </a:p>
        </p:txBody>
      </p:sp>
      <p:sp>
        <p:nvSpPr>
          <p:cNvPr id="3" name="Subtitle 2"/>
          <p:cNvSpPr>
            <a:spLocks noGrp="1"/>
          </p:cNvSpPr>
          <p:nvPr>
            <p:ph type="subTitle" idx="1"/>
          </p:nvPr>
        </p:nvSpPr>
        <p:spPr>
          <a:xfrm>
            <a:off x="6057900" y="4495801"/>
            <a:ext cx="4876800" cy="609600"/>
          </a:xfrm>
        </p:spPr>
        <p:txBody>
          <a:bodyPr lIns="91440" rIns="91440" anchor="ctr">
            <a:normAutofit/>
          </a:bodyPr>
          <a:lstStyle>
            <a:lvl1pPr marL="0" indent="0" algn="l">
              <a:lnSpc>
                <a:spcPct val="100000"/>
              </a:lnSpc>
              <a:spcBef>
                <a:spcPts val="0"/>
              </a:spcBef>
              <a:spcAft>
                <a:spcPts val="0"/>
              </a:spcAft>
              <a:buNone/>
              <a:defRPr sz="16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en-US"/>
              <a:t>Click to edit Master subtitle style</a:t>
            </a:r>
            <a:endParaRPr lang="en-US" dirty="0"/>
          </a:p>
        </p:txBody>
      </p:sp>
      <p:sp>
        <p:nvSpPr>
          <p:cNvPr id="7" name="Text Placeholder 16">
            <a:extLst>
              <a:ext uri="{FF2B5EF4-FFF2-40B4-BE49-F238E27FC236}">
                <a16:creationId xmlns:a16="http://schemas.microsoft.com/office/drawing/2014/main" id="{D6D785D2-DAEB-48F3-AB8A-2954F03ACD2B}"/>
              </a:ext>
              <a:ext uri="{C183D7F6-B498-43B3-948B-1728B52AA6E4}">
                <adec:decorative xmlns:adec="http://schemas.microsoft.com/office/drawing/2017/decorative" val="1"/>
              </a:ext>
            </a:extLst>
          </p:cNvPr>
          <p:cNvSpPr>
            <a:spLocks noGrp="1"/>
          </p:cNvSpPr>
          <p:nvPr>
            <p:ph type="body" sz="quarter" idx="13" hasCustomPrompt="1"/>
          </p:nvPr>
        </p:nvSpPr>
        <p:spPr>
          <a:xfrm>
            <a:off x="2705100" y="409575"/>
            <a:ext cx="1219200" cy="400050"/>
          </a:xfrm>
          <a:solidFill>
            <a:schemeClr val="accent2"/>
          </a:solidFill>
          <a:effectLst>
            <a:outerShdw blurRad="50800" dist="38100" dir="2700000" algn="t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
        <p:nvSpPr>
          <p:cNvPr id="8" name="Text Placeholder 16">
            <a:extLst>
              <a:ext uri="{FF2B5EF4-FFF2-40B4-BE49-F238E27FC236}">
                <a16:creationId xmlns:a16="http://schemas.microsoft.com/office/drawing/2014/main" id="{BB42ECCE-195D-45F5-94EB-137CEFCFE916}"/>
              </a:ext>
              <a:ext uri="{C183D7F6-B498-43B3-948B-1728B52AA6E4}">
                <adec:decorative xmlns:adec="http://schemas.microsoft.com/office/drawing/2017/decorative" val="1"/>
              </a:ext>
            </a:extLst>
          </p:cNvPr>
          <p:cNvSpPr>
            <a:spLocks noGrp="1"/>
          </p:cNvSpPr>
          <p:nvPr>
            <p:ph type="body" sz="quarter" idx="14" hasCustomPrompt="1"/>
          </p:nvPr>
        </p:nvSpPr>
        <p:spPr>
          <a:xfrm>
            <a:off x="2705100" y="6076950"/>
            <a:ext cx="1219200" cy="400050"/>
          </a:xfrm>
          <a:solidFill>
            <a:schemeClr val="accent2"/>
          </a:solidFill>
          <a:effectLst>
            <a:outerShdw blurRad="50800" dist="38100" dir="18900000" algn="bl" rotWithShape="0">
              <a:prstClr val="black">
                <a:alpha val="40000"/>
              </a:prstClr>
            </a:outerShdw>
          </a:effectLst>
        </p:spPr>
        <p:txBody>
          <a:bodyPr/>
          <a:lstStyle>
            <a:lvl1pPr marL="0" indent="0">
              <a:buNone/>
              <a:defRPr>
                <a:solidFill>
                  <a:schemeClr val="tx1">
                    <a:alpha val="0"/>
                  </a:schemeClr>
                </a:solidFill>
              </a:defRPr>
            </a:lvl1pPr>
          </a:lstStyle>
          <a:p>
            <a:pPr lvl="0"/>
            <a:r>
              <a:rPr lang="en-US" dirty="0"/>
              <a:t>I</a:t>
            </a:r>
            <a:endParaRPr lang="en-GB" dirty="0"/>
          </a:p>
        </p:txBody>
      </p:sp>
    </p:spTree>
    <p:extLst>
      <p:ext uri="{BB962C8B-B14F-4D97-AF65-F5344CB8AC3E}">
        <p14:creationId xmlns:p14="http://schemas.microsoft.com/office/powerpoint/2010/main" val="26013183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1447800"/>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14" name="Slide Number Placeholder 5">
            <a:extLst>
              <a:ext uri="{FF2B5EF4-FFF2-40B4-BE49-F238E27FC236}">
                <a16:creationId xmlns:a16="http://schemas.microsoft.com/office/drawing/2014/main" id="{0621E917-505B-493E-99EE-2E57CB3327C6}"/>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792466477"/>
      </p:ext>
    </p:extLst>
  </p:cSld>
  <p:clrMapOvr>
    <a:masterClrMapping/>
  </p:clrMapOvr>
  <p:extLst>
    <p:ext uri="{DCECCB84-F9BA-43D5-87BE-67443E8EF086}">
      <p15:sldGuideLst xmlns:p15="http://schemas.microsoft.com/office/powerpoint/2012/main">
        <p15:guide id="1" orient="horz" pos="2160" userDrawn="1">
          <p15:clr>
            <a:srgbClr val="FBAE40"/>
          </p15:clr>
        </p15:guide>
        <p15:guide id="2" orient="horz" pos="72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Emphasis-Subtitle and Content">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0B42CCEE-B750-4EF9-BAE5-217844AE7456}"/>
              </a:ext>
              <a:ext uri="{C183D7F6-B498-43B3-948B-1728B52AA6E4}">
                <adec:decorative xmlns:adec="http://schemas.microsoft.com/office/drawing/2017/decorative" val="1"/>
              </a:ext>
            </a:extLst>
          </p:cNvPr>
          <p:cNvSpPr/>
          <p:nvPr userDrawn="1"/>
        </p:nvSpPr>
        <p:spPr>
          <a:xfrm>
            <a:off x="0" y="0"/>
            <a:ext cx="12192000" cy="112976"/>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noProof="0" dirty="0"/>
          </a:p>
        </p:txBody>
      </p:sp>
      <p:sp>
        <p:nvSpPr>
          <p:cNvPr id="2" name="Title 1">
            <a:extLst>
              <a:ext uri="{FF2B5EF4-FFF2-40B4-BE49-F238E27FC236}">
                <a16:creationId xmlns:a16="http://schemas.microsoft.com/office/drawing/2014/main" id="{9015F2E0-A9EE-4095-8DFC-C3BBA80FAEEE}"/>
              </a:ext>
            </a:extLst>
          </p:cNvPr>
          <p:cNvSpPr>
            <a:spLocks noGrp="1"/>
          </p:cNvSpPr>
          <p:nvPr>
            <p:ph type="title"/>
          </p:nvPr>
        </p:nvSpPr>
        <p:spPr>
          <a:xfrm>
            <a:off x="548640" y="990600"/>
            <a:ext cx="10805160" cy="707886"/>
          </a:xfrm>
        </p:spPr>
        <p:txBody>
          <a:bodyPr anchor="t">
            <a:normAutofit/>
          </a:bodyPr>
          <a:lstStyle>
            <a:lvl1pPr>
              <a:lnSpc>
                <a:spcPct val="100000"/>
              </a:lnSpc>
              <a:defRPr sz="4000" b="0">
                <a:latin typeface="+mj-lt"/>
              </a:defRPr>
            </a:lvl1pPr>
          </a:lstStyle>
          <a:p>
            <a:r>
              <a:rPr lang="en-US" noProof="0"/>
              <a:t>Click to edit Master title style</a:t>
            </a:r>
          </a:p>
        </p:txBody>
      </p:sp>
      <p:sp>
        <p:nvSpPr>
          <p:cNvPr id="7" name="Content Placeholder 6">
            <a:extLst>
              <a:ext uri="{FF2B5EF4-FFF2-40B4-BE49-F238E27FC236}">
                <a16:creationId xmlns:a16="http://schemas.microsoft.com/office/drawing/2014/main" id="{35FB90DC-1879-4B22-883B-7444D1A858EC}"/>
              </a:ext>
            </a:extLst>
          </p:cNvPr>
          <p:cNvSpPr>
            <a:spLocks noGrp="1"/>
          </p:cNvSpPr>
          <p:nvPr>
            <p:ph sz="quarter" idx="13"/>
          </p:nvPr>
        </p:nvSpPr>
        <p:spPr>
          <a:xfrm>
            <a:off x="548640" y="2667000"/>
            <a:ext cx="10288693" cy="3660648"/>
          </a:xfrm>
        </p:spPr>
        <p:txBody>
          <a:bodyPr lIns="91440" rIns="9144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10" name="Picture Placeholder 9">
            <a:extLst>
              <a:ext uri="{FF2B5EF4-FFF2-40B4-BE49-F238E27FC236}">
                <a16:creationId xmlns:a16="http://schemas.microsoft.com/office/drawing/2014/main" id="{B1F422E5-0916-42D9-AC79-50E4FC133F3D}"/>
              </a:ext>
              <a:ext uri="{C183D7F6-B498-43B3-948B-1728B52AA6E4}">
                <adec:decorative xmlns:adec="http://schemas.microsoft.com/office/drawing/2017/decorative" val="1"/>
              </a:ext>
            </a:extLst>
          </p:cNvPr>
          <p:cNvSpPr>
            <a:spLocks noGrp="1"/>
          </p:cNvSpPr>
          <p:nvPr>
            <p:ph type="pic" sz="quarter" idx="15" hasCustomPrompt="1"/>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chemeClr val="bg1"/>
          </a:solidFill>
          <a:effectLst>
            <a:outerShdw blurRad="50800" dist="38100" dir="5400000" algn="t" rotWithShape="0">
              <a:prstClr val="black">
                <a:alpha val="40000"/>
              </a:prstClr>
            </a:outerShdw>
          </a:effectLst>
        </p:spPr>
        <p:txBody>
          <a:bodyPr wrap="square" anchor="ctr">
            <a:noAutofit/>
          </a:bodyPr>
          <a:lstStyle>
            <a:lvl1pPr marL="0" indent="0" algn="ctr">
              <a:buNone/>
              <a:defRPr sz="1600">
                <a:solidFill>
                  <a:schemeClr val="bg1">
                    <a:lumMod val="75000"/>
                  </a:schemeClr>
                </a:solidFill>
              </a:defRPr>
            </a:lvl1pPr>
          </a:lstStyle>
          <a:p>
            <a:r>
              <a:rPr lang="en-US" noProof="0" dirty="0"/>
              <a:t>Insert Image</a:t>
            </a:r>
          </a:p>
        </p:txBody>
      </p:sp>
      <p:sp>
        <p:nvSpPr>
          <p:cNvPr id="8" name="Text Placeholder 7">
            <a:extLst>
              <a:ext uri="{FF2B5EF4-FFF2-40B4-BE49-F238E27FC236}">
                <a16:creationId xmlns:a16="http://schemas.microsoft.com/office/drawing/2014/main" id="{4D8DAD49-E192-4934-8CF1-25E9CA66F761}"/>
              </a:ext>
            </a:extLst>
          </p:cNvPr>
          <p:cNvSpPr>
            <a:spLocks noGrp="1"/>
          </p:cNvSpPr>
          <p:nvPr>
            <p:ph type="body" sz="quarter" idx="16" hasCustomPrompt="1"/>
          </p:nvPr>
        </p:nvSpPr>
        <p:spPr>
          <a:xfrm>
            <a:off x="-1" y="1676400"/>
            <a:ext cx="10837333" cy="424732"/>
          </a:xfrm>
          <a:solidFill>
            <a:schemeClr val="accent1"/>
          </a:solidFill>
        </p:spPr>
        <p:txBody>
          <a:bodyPr wrap="square" lIns="640080" rIns="91440">
            <a:spAutoFit/>
          </a:bodyPr>
          <a:lstStyle>
            <a:lvl1pPr marL="0" indent="0">
              <a:buNone/>
              <a:defRPr sz="2400" b="0">
                <a:solidFill>
                  <a:schemeClr val="bg1"/>
                </a:solidFill>
              </a:defRPr>
            </a:lvl1pPr>
          </a:lstStyle>
          <a:p>
            <a:pPr lvl="0"/>
            <a:r>
              <a:rPr lang="en-US" noProof="0"/>
              <a:t>Add additional text </a:t>
            </a:r>
          </a:p>
        </p:txBody>
      </p:sp>
      <p:sp>
        <p:nvSpPr>
          <p:cNvPr id="13" name="Slide Number Placeholder 5">
            <a:extLst>
              <a:ext uri="{FF2B5EF4-FFF2-40B4-BE49-F238E27FC236}">
                <a16:creationId xmlns:a16="http://schemas.microsoft.com/office/drawing/2014/main" id="{08E95652-9528-4150-8049-C40C3BB1BB08}"/>
              </a:ext>
            </a:extLst>
          </p:cNvPr>
          <p:cNvSpPr>
            <a:spLocks noGrp="1"/>
          </p:cNvSpPr>
          <p:nvPr>
            <p:ph type="sldNum" sz="quarter" idx="4"/>
          </p:nvPr>
        </p:nvSpPr>
        <p:spPr>
          <a:xfrm>
            <a:off x="628788" y="6339840"/>
            <a:ext cx="302281" cy="365760"/>
          </a:xfrm>
          <a:prstGeom prst="rect">
            <a:avLst/>
          </a:prstGeom>
          <a:solidFill>
            <a:schemeClr val="bg1">
              <a:alpha val="82000"/>
            </a:schemeClr>
          </a:solidFill>
          <a:ln>
            <a:solidFill>
              <a:schemeClr val="accent2"/>
            </a:solidFill>
          </a:ln>
        </p:spPr>
        <p:txBody>
          <a:bodyPr vert="horz" lIns="0" tIns="45720" rIns="0" bIns="45720" rtlCol="0" anchor="ctr"/>
          <a:lstStyle>
            <a:lvl1pPr algn="ctr">
              <a:defRPr sz="1000">
                <a:solidFill>
                  <a:schemeClr val="tx1">
                    <a:lumMod val="95000"/>
                    <a:lumOff val="5000"/>
                  </a:schemeClr>
                </a:solidFill>
                <a:latin typeface="+mj-lt"/>
              </a:defRPr>
            </a:lvl1pPr>
          </a:lstStyle>
          <a:p>
            <a:fld id="{4FAB73BC-B049-4115-A692-8D63A059BFB8}" type="slidenum">
              <a:rPr lang="en-US" noProof="0" smtClean="0"/>
              <a:pPr/>
              <a:t>‹#›</a:t>
            </a:fld>
            <a:endParaRPr lang="en-US" noProof="0" dirty="0"/>
          </a:p>
        </p:txBody>
      </p:sp>
    </p:spTree>
    <p:extLst>
      <p:ext uri="{BB962C8B-B14F-4D97-AF65-F5344CB8AC3E}">
        <p14:creationId xmlns:p14="http://schemas.microsoft.com/office/powerpoint/2010/main" val="1305947646"/>
      </p:ext>
    </p:extLst>
  </p:cSld>
  <p:clrMapOvr>
    <a:masterClrMapping/>
  </p:clrMapOvr>
  <p:extLst>
    <p:ext uri="{DCECCB84-F9BA-43D5-87BE-67443E8EF086}">
      <p15:sldGuideLst xmlns:p15="http://schemas.microsoft.com/office/powerpoint/2012/main">
        <p15:guide id="1" orient="horz" pos="2160">
          <p15:clr>
            <a:srgbClr val="FBAE40"/>
          </p15:clr>
        </p15:guide>
        <p15:guide id="2" orient="horz" pos="720">
          <p15:clr>
            <a:srgbClr val="FBAE40"/>
          </p15:clr>
        </p15:guide>
      </p15:sldGuideLst>
    </p:ext>
  </p:extLst>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 Type="http://schemas.openxmlformats.org/officeDocument/2006/relationships/slideLayout" Target="../slideLayouts/slideLayout5.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theme" Target="../theme/theme1.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8640" y="548640"/>
            <a:ext cx="11106150" cy="149961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8640" y="2103120"/>
            <a:ext cx="11106150" cy="4221480"/>
          </a:xfrm>
          <a:prstGeom prst="rect">
            <a:avLst/>
          </a:prstGeom>
        </p:spPr>
        <p:txBody>
          <a:bodyPr vert="horz" lIns="45720" tIns="45720" rIns="4572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3424938679"/>
      </p:ext>
    </p:extLst>
  </p:cSld>
  <p:clrMap bg1="lt1" tx1="dk1" bg2="lt2" tx2="dk2" accent1="accent1" accent2="accent2" accent3="accent3" accent4="accent4" accent5="accent5" accent6="accent6" hlink="hlink" folHlink="folHlink"/>
  <p:sldLayoutIdLst>
    <p:sldLayoutId id="2147483955" r:id="rId1"/>
    <p:sldLayoutId id="2147483959" r:id="rId2"/>
    <p:sldLayoutId id="2147483961" r:id="rId3"/>
    <p:sldLayoutId id="2147483962" r:id="rId4"/>
    <p:sldLayoutId id="2147483964" r:id="rId5"/>
    <p:sldLayoutId id="2147483958" r:id="rId6"/>
    <p:sldLayoutId id="2147483963" r:id="rId7"/>
    <p:sldLayoutId id="2147483957" r:id="rId8"/>
    <p:sldLayoutId id="2147483965" r:id="rId9"/>
    <p:sldLayoutId id="2147483966" r:id="rId10"/>
    <p:sldLayoutId id="2147483996" r:id="rId11"/>
    <p:sldLayoutId id="2147483997" r:id="rId12"/>
    <p:sldLayoutId id="2147483998" r:id="rId13"/>
    <p:sldLayoutId id="2147483999" r:id="rId14"/>
    <p:sldLayoutId id="2147484000" r:id="rId15"/>
    <p:sldLayoutId id="2147484001" r:id="rId16"/>
    <p:sldLayoutId id="2147484007" r:id="rId17"/>
    <p:sldLayoutId id="2147483967" r:id="rId18"/>
    <p:sldLayoutId id="2147483968" r:id="rId19"/>
    <p:sldLayoutId id="2147483987" r:id="rId20"/>
    <p:sldLayoutId id="2147483969" r:id="rId21"/>
    <p:sldLayoutId id="2147483970" r:id="rId22"/>
    <p:sldLayoutId id="2147483971" r:id="rId23"/>
    <p:sldLayoutId id="2147483972" r:id="rId24"/>
    <p:sldLayoutId id="2147483973" r:id="rId25"/>
    <p:sldLayoutId id="2147483978" r:id="rId26"/>
    <p:sldLayoutId id="2147483974" r:id="rId27"/>
    <p:sldLayoutId id="2147483975" r:id="rId28"/>
    <p:sldLayoutId id="2147483976" r:id="rId29"/>
    <p:sldLayoutId id="2147483977" r:id="rId30"/>
    <p:sldLayoutId id="2147483988" r:id="rId31"/>
    <p:sldLayoutId id="2147483989" r:id="rId32"/>
    <p:sldLayoutId id="2147483990" r:id="rId33"/>
    <p:sldLayoutId id="2147483991" r:id="rId34"/>
    <p:sldLayoutId id="2147483992" r:id="rId35"/>
    <p:sldLayoutId id="2147483993" r:id="rId36"/>
    <p:sldLayoutId id="2147483995" r:id="rId37"/>
    <p:sldLayoutId id="2147484002" r:id="rId38"/>
    <p:sldLayoutId id="2147484003" r:id="rId39"/>
    <p:sldLayoutId id="2147484004" r:id="rId40"/>
    <p:sldLayoutId id="2147483994" r:id="rId41"/>
    <p:sldLayoutId id="2147484005" r:id="rId42"/>
    <p:sldLayoutId id="2147484006" r:id="rId43"/>
    <p:sldLayoutId id="2147483979" r:id="rId44"/>
    <p:sldLayoutId id="2147483980" r:id="rId45"/>
    <p:sldLayoutId id="2147483981" r:id="rId46"/>
    <p:sldLayoutId id="2147483982" r:id="rId47"/>
    <p:sldLayoutId id="2147483983" r:id="rId48"/>
    <p:sldLayoutId id="2147483984" r:id="rId49"/>
    <p:sldLayoutId id="2147483985" r:id="rId50"/>
    <p:sldLayoutId id="2147483986" r:id="rId51"/>
    <p:sldLayoutId id="2147484008" r:id="rId52"/>
    <p:sldLayoutId id="2147484009" r:id="rId53"/>
    <p:sldLayoutId id="2147484010" r:id="rId54"/>
    <p:sldLayoutId id="2147484011" r:id="rId55"/>
    <p:sldLayoutId id="2147484012" r:id="rId56"/>
  </p:sldLayoutIdLst>
  <p:hf hdr="0" ftr="0" dt="0"/>
  <p:txStyles>
    <p:titleStyle>
      <a:lvl1pPr algn="l" defTabSz="914400" rtl="0" eaLnBrk="1" latinLnBrk="0" hangingPunct="1">
        <a:lnSpc>
          <a:spcPct val="90000"/>
        </a:lnSpc>
        <a:spcBef>
          <a:spcPct val="0"/>
        </a:spcBef>
        <a:buNone/>
        <a:defRPr sz="4200" kern="1200" cap="all" spc="100" baseline="0">
          <a:solidFill>
            <a:schemeClr val="tx1">
              <a:lumMod val="95000"/>
              <a:lumOff val="5000"/>
            </a:schemeClr>
          </a:solidFill>
          <a:latin typeface="+mj-lt"/>
          <a:ea typeface="+mj-ea"/>
          <a:cs typeface="+mj-cs"/>
        </a:defRPr>
      </a:lvl1pPr>
    </p:titleStyle>
    <p:bodyStyle>
      <a:lvl1pPr marL="228600" indent="-228600" algn="l" defTabSz="914400" rtl="0" eaLnBrk="1" latinLnBrk="0" hangingPunct="1">
        <a:lnSpc>
          <a:spcPct val="90000"/>
        </a:lnSpc>
        <a:spcBef>
          <a:spcPts val="1200"/>
        </a:spcBef>
        <a:spcAft>
          <a:spcPts val="200"/>
        </a:spcAft>
        <a:buClr>
          <a:schemeClr val="accent1"/>
        </a:buClr>
        <a:buSzPct val="100000"/>
        <a:buFont typeface="Arial" panose="020B0604020202020204" pitchFamily="34" charset="0"/>
        <a:buChar char="•"/>
        <a:defRPr sz="2000" kern="1200">
          <a:solidFill>
            <a:schemeClr val="tx1"/>
          </a:solidFill>
          <a:latin typeface="+mn-lt"/>
          <a:ea typeface="+mn-ea"/>
          <a:cs typeface="+mn-cs"/>
        </a:defRPr>
      </a:lvl1pPr>
      <a:lvl2pPr marL="4572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800" kern="1200">
          <a:solidFill>
            <a:schemeClr val="tx1"/>
          </a:solidFill>
          <a:latin typeface="+mn-lt"/>
          <a:ea typeface="+mn-ea"/>
          <a:cs typeface="+mn-cs"/>
        </a:defRPr>
      </a:lvl2pPr>
      <a:lvl3pPr marL="6858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600" kern="1200">
          <a:solidFill>
            <a:schemeClr val="tx1"/>
          </a:solidFill>
          <a:latin typeface="+mn-lt"/>
          <a:ea typeface="+mn-ea"/>
          <a:cs typeface="+mn-cs"/>
        </a:defRPr>
      </a:lvl3pPr>
      <a:lvl4pPr marL="9144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4pPr>
      <a:lvl5pPr marL="1143000" indent="-228600" algn="l" defTabSz="914400" rtl="0" eaLnBrk="1" latinLnBrk="0" hangingPunct="1">
        <a:lnSpc>
          <a:spcPct val="90000"/>
        </a:lnSpc>
        <a:spcBef>
          <a:spcPts val="200"/>
        </a:spcBef>
        <a:spcAft>
          <a:spcPts val="400"/>
        </a:spcAft>
        <a:buClr>
          <a:schemeClr val="accent1"/>
        </a:buClr>
        <a:buFont typeface="Arial" panose="020B0604020202020204" pitchFamily="34" charset="0"/>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guide id="3" pos="336" userDrawn="1">
          <p15:clr>
            <a:srgbClr val="F26B43"/>
          </p15:clr>
        </p15:guide>
        <p15:guide id="4" orient="horz" pos="336" userDrawn="1">
          <p15:clr>
            <a:srgbClr val="F26B43"/>
          </p15:clr>
        </p15:guide>
        <p15:guide id="5" pos="7344" userDrawn="1">
          <p15:clr>
            <a:srgbClr val="F26B43"/>
          </p15:clr>
        </p15:guide>
        <p15:guide id="6" orient="horz" pos="3984"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5" Type="http://schemas.openxmlformats.org/officeDocument/2006/relationships/hyperlink" Target="https://en.wikipedia.org/wiki/Auburn_University" TargetMode="Externa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10.xml"/><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4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9.xml"/><Relationship Id="rId5" Type="http://schemas.openxmlformats.org/officeDocument/2006/relationships/hyperlink" Target="https://creativecommons.org/licenses/by-sa/3.0/" TargetMode="External"/><Relationship Id="rId4" Type="http://schemas.openxmlformats.org/officeDocument/2006/relationships/hyperlink" Target="https://www.tutory.de/w/2aa2212f"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7.xml"/><Relationship Id="rId1" Type="http://schemas.openxmlformats.org/officeDocument/2006/relationships/slideLayout" Target="../slideLayouts/slideLayout44.xml"/><Relationship Id="rId5" Type="http://schemas.openxmlformats.org/officeDocument/2006/relationships/hyperlink" Target="https://creativecommons.org/licenses/by-sa/3.0/" TargetMode="External"/><Relationship Id="rId4" Type="http://schemas.openxmlformats.org/officeDocument/2006/relationships/hyperlink" Target="http://www.thebluediamondgallery.com/wooden-tile/s/study.html"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8.xml"/><Relationship Id="rId1" Type="http://schemas.openxmlformats.org/officeDocument/2006/relationships/slideLayout" Target="../slideLayouts/slideLayout17.xml"/><Relationship Id="rId5" Type="http://schemas.openxmlformats.org/officeDocument/2006/relationships/hyperlink" Target="https://creativecommons.org/licenses/by-nc-nd/3.0/" TargetMode="External"/><Relationship Id="rId4" Type="http://schemas.openxmlformats.org/officeDocument/2006/relationships/hyperlink" Target="https://inspiringbetterlife.blogspot.com/2013/01/back-n-forth-between-hope-and-despair.html"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Placeholder 4" descr="Free photo: Carleton College, Northfield - Free Image on Pixabay - 142708">
            <a:extLst>
              <a:ext uri="{FF2B5EF4-FFF2-40B4-BE49-F238E27FC236}">
                <a16:creationId xmlns:a16="http://schemas.microsoft.com/office/drawing/2014/main" id="{09890287-4DB6-4C87-AEAF-17E9594F401B}"/>
              </a:ext>
              <a:ext uri="{C183D7F6-B498-43B3-948B-1728B52AA6E4}">
                <adec:decorative xmlns:adec="http://schemas.microsoft.com/office/drawing/2017/decorative" val="0"/>
              </a:ext>
            </a:extLst>
          </p:cNvPr>
          <p:cNvPicPr>
            <a:picLocks noGrp="1" noChangeAspect="1"/>
          </p:cNvPicPr>
          <p:nvPr>
            <p:ph type="pic" sz="quarter" idx="11"/>
          </p:nvPr>
        </p:nvPicPr>
        <p:blipFill>
          <a:blip r:embed="rId3"/>
          <a:srcRect t="7812" b="7812"/>
          <a:stretch>
            <a:fillRect/>
          </a:stretch>
        </p:blipFill>
        <p:spPr>
          <a:xfrm>
            <a:off x="0" y="0"/>
            <a:ext cx="12192000" cy="6858000"/>
          </a:xfrm>
        </p:spPr>
      </p:pic>
      <p:sp>
        <p:nvSpPr>
          <p:cNvPr id="285" name="Text Placeholder 284">
            <a:extLst>
              <a:ext uri="{FF2B5EF4-FFF2-40B4-BE49-F238E27FC236}">
                <a16:creationId xmlns:a16="http://schemas.microsoft.com/office/drawing/2014/main" id="{C0BF9B80-F084-4423-8C1C-E79BE829875F}"/>
              </a:ext>
              <a:ext uri="{C183D7F6-B498-43B3-948B-1728B52AA6E4}">
                <adec:decorative xmlns:adec="http://schemas.microsoft.com/office/drawing/2017/decorative" val="1"/>
              </a:ext>
            </a:extLst>
          </p:cNvPr>
          <p:cNvSpPr>
            <a:spLocks noGrp="1"/>
          </p:cNvSpPr>
          <p:nvPr>
            <p:ph type="body" sz="quarter" idx="13"/>
          </p:nvPr>
        </p:nvSpPr>
        <p:spPr>
          <a:solidFill>
            <a:srgbClr val="F26522"/>
          </a:solidFill>
          <a:ln>
            <a:solidFill>
              <a:srgbClr val="002648"/>
            </a:solidFill>
          </a:ln>
        </p:spPr>
        <p:txBody>
          <a:bodyPr/>
          <a:lstStyle/>
          <a:p>
            <a:endParaRPr lang="en-US"/>
          </a:p>
        </p:txBody>
      </p:sp>
      <p:sp>
        <p:nvSpPr>
          <p:cNvPr id="286" name="Text Placeholder 285">
            <a:extLst>
              <a:ext uri="{FF2B5EF4-FFF2-40B4-BE49-F238E27FC236}">
                <a16:creationId xmlns:a16="http://schemas.microsoft.com/office/drawing/2014/main" id="{9626180B-FF05-48CF-BFB3-C95C9B5DAB99}"/>
              </a:ext>
              <a:ext uri="{C183D7F6-B498-43B3-948B-1728B52AA6E4}">
                <adec:decorative xmlns:adec="http://schemas.microsoft.com/office/drawing/2017/decorative" val="1"/>
              </a:ext>
            </a:extLst>
          </p:cNvPr>
          <p:cNvSpPr>
            <a:spLocks noGrp="1"/>
          </p:cNvSpPr>
          <p:nvPr>
            <p:ph type="body" sz="quarter" idx="15"/>
          </p:nvPr>
        </p:nvSpPr>
        <p:spPr>
          <a:solidFill>
            <a:srgbClr val="002648"/>
          </a:solidFill>
          <a:ln>
            <a:solidFill>
              <a:srgbClr val="F26522"/>
            </a:solidFill>
          </a:ln>
        </p:spPr>
        <p:txBody>
          <a:bodyPr/>
          <a:lstStyle/>
          <a:p>
            <a:endParaRPr lang="en-US"/>
          </a:p>
        </p:txBody>
      </p:sp>
      <p:sp>
        <p:nvSpPr>
          <p:cNvPr id="6" name="Title 5">
            <a:extLst>
              <a:ext uri="{FF2B5EF4-FFF2-40B4-BE49-F238E27FC236}">
                <a16:creationId xmlns:a16="http://schemas.microsoft.com/office/drawing/2014/main" id="{3933031D-018B-489E-B613-2113C1CD2360}"/>
              </a:ext>
            </a:extLst>
          </p:cNvPr>
          <p:cNvSpPr>
            <a:spLocks noGrp="1"/>
          </p:cNvSpPr>
          <p:nvPr>
            <p:ph type="ctrTitle"/>
          </p:nvPr>
        </p:nvSpPr>
        <p:spPr>
          <a:xfrm>
            <a:off x="2566670" y="1778000"/>
            <a:ext cx="7068820" cy="2438400"/>
          </a:xfrm>
          <a:solidFill>
            <a:srgbClr val="002648"/>
          </a:solidFill>
        </p:spPr>
        <p:txBody>
          <a:bodyPr>
            <a:noAutofit/>
          </a:bodyPr>
          <a:lstStyle/>
          <a:p>
            <a:r>
              <a:rPr lang="en-US" sz="3200" b="1" dirty="0">
                <a:solidFill>
                  <a:srgbClr val="F26522"/>
                </a:solidFill>
                <a:latin typeface="Kokonor"/>
                <a:ea typeface="AppleGothic"/>
                <a:cs typeface="Kokonor" pitchFamily="2" charset="0"/>
              </a:rPr>
              <a:t>Fostering Student Success in Higher Education using Transition Theory</a:t>
            </a:r>
            <a:br>
              <a:rPr lang="en-US" sz="4400" dirty="0">
                <a:latin typeface="AppleGothic" pitchFamily="2" charset="-127"/>
                <a:ea typeface="AppleGothic" pitchFamily="2" charset="-127"/>
                <a:cs typeface="Katari" pitchFamily="2" charset="0"/>
              </a:rPr>
            </a:br>
            <a:r>
              <a:rPr lang="en-US" sz="1600" dirty="0">
                <a:solidFill>
                  <a:srgbClr val="F26522"/>
                </a:solidFill>
                <a:latin typeface="AppleGothic" pitchFamily="2" charset="-127"/>
                <a:ea typeface="AppleGothic"/>
                <a:cs typeface="Katari" pitchFamily="2" charset="0"/>
              </a:rPr>
              <a:t> </a:t>
            </a:r>
            <a:br>
              <a:rPr lang="en-US" sz="1600" dirty="0">
                <a:latin typeface="AppleGothic" pitchFamily="2" charset="-127"/>
                <a:ea typeface="AppleGothic" pitchFamily="2" charset="-127"/>
              </a:rPr>
            </a:br>
            <a:br>
              <a:rPr lang="en-US" sz="1600" dirty="0">
                <a:latin typeface="AppleGothic" pitchFamily="2" charset="-127"/>
                <a:ea typeface="AppleGothic" pitchFamily="2" charset="-127"/>
              </a:rPr>
            </a:br>
            <a:br>
              <a:rPr lang="en-US" sz="1600" dirty="0">
                <a:latin typeface="AppleGothic" pitchFamily="2" charset="-127"/>
                <a:ea typeface="AppleGothic" pitchFamily="2" charset="-127"/>
              </a:rPr>
            </a:br>
            <a:r>
              <a:rPr lang="en-US" sz="2800" dirty="0">
                <a:latin typeface="AppleGothic" pitchFamily="2" charset="-127"/>
                <a:ea typeface="AppleGothic"/>
              </a:rPr>
              <a:t>Hope Norwood Guffey, ME</a:t>
            </a:r>
            <a:r>
              <a:rPr lang="en-US" sz="2800" cap="none" dirty="0">
                <a:latin typeface="AppleGothic" pitchFamily="2" charset="-127"/>
                <a:ea typeface="AppleGothic"/>
              </a:rPr>
              <a:t>d</a:t>
            </a:r>
            <a:br>
              <a:rPr lang="en-US" sz="2800" cap="none" dirty="0">
                <a:latin typeface="AppleGothic" pitchFamily="2" charset="-127"/>
                <a:ea typeface="AppleGothic" pitchFamily="2" charset="-127"/>
              </a:rPr>
            </a:br>
            <a:r>
              <a:rPr lang="en-US" sz="2800" dirty="0">
                <a:latin typeface="AppleGothic" pitchFamily="2" charset="-127"/>
                <a:ea typeface="AppleGothic"/>
              </a:rPr>
              <a:t>Leslie Cordie, P</a:t>
            </a:r>
            <a:r>
              <a:rPr lang="en-US" sz="2800" cap="none" dirty="0">
                <a:latin typeface="AppleGothic" pitchFamily="2" charset="-127"/>
                <a:ea typeface="AppleGothic"/>
              </a:rPr>
              <a:t>hD</a:t>
            </a:r>
            <a:br>
              <a:rPr lang="en-US" sz="4800" cap="none" dirty="0">
                <a:latin typeface="Century Schoolbook" panose="02040604050505020304" pitchFamily="18" charset="0"/>
              </a:rPr>
            </a:br>
            <a:endParaRPr lang="en-US" sz="4800" dirty="0">
              <a:latin typeface="Century Schoolbook" panose="02040604050505020304" pitchFamily="18" charset="0"/>
            </a:endParaRPr>
          </a:p>
        </p:txBody>
      </p:sp>
      <p:sp>
        <p:nvSpPr>
          <p:cNvPr id="7" name="Subtitle 6">
            <a:extLst>
              <a:ext uri="{FF2B5EF4-FFF2-40B4-BE49-F238E27FC236}">
                <a16:creationId xmlns:a16="http://schemas.microsoft.com/office/drawing/2014/main" id="{606F8B2E-A7F5-4413-BEED-BFF7C3D9FF78}"/>
              </a:ext>
            </a:extLst>
          </p:cNvPr>
          <p:cNvSpPr>
            <a:spLocks noGrp="1"/>
          </p:cNvSpPr>
          <p:nvPr>
            <p:ph type="subTitle" idx="1"/>
          </p:nvPr>
        </p:nvSpPr>
        <p:spPr>
          <a:xfrm>
            <a:off x="3184164" y="5433209"/>
            <a:ext cx="4220435" cy="656814"/>
          </a:xfrm>
        </p:spPr>
        <p:txBody>
          <a:bodyPr>
            <a:noAutofit/>
          </a:bodyPr>
          <a:lstStyle/>
          <a:p>
            <a:pPr algn="l"/>
            <a:r>
              <a:rPr lang="en-US" sz="2400" b="1">
                <a:solidFill>
                  <a:srgbClr val="F26522"/>
                </a:solidFill>
                <a:latin typeface="Book Antiqua"/>
                <a:ea typeface="AppleGothic"/>
                <a:cs typeface="Arial"/>
              </a:rPr>
              <a:t> </a:t>
            </a:r>
            <a:r>
              <a:rPr lang="en-US" sz="1600" b="1">
                <a:solidFill>
                  <a:srgbClr val="F26522"/>
                </a:solidFill>
                <a:latin typeface="Book Antiqua"/>
                <a:ea typeface="AppleGothic"/>
                <a:cs typeface="Arial"/>
              </a:rPr>
              <a:t>Auburn University</a:t>
            </a:r>
            <a:endParaRPr lang="en-US" sz="1600">
              <a:solidFill>
                <a:srgbClr val="F26522"/>
              </a:solidFill>
              <a:latin typeface="Book Antiqua"/>
              <a:ea typeface="AppleGothic"/>
              <a:cs typeface="Arial"/>
            </a:endParaRPr>
          </a:p>
          <a:p>
            <a:pPr algn="l"/>
            <a:r>
              <a:rPr lang="en-US" sz="100">
                <a:latin typeface="Book Antiqua" panose="02040602050305030304" pitchFamily="18" charset="0"/>
                <a:ea typeface="AppleGothic" pitchFamily="2" charset="-127"/>
                <a:cs typeface="Arial" panose="020B0604020202020204" pitchFamily="34" charset="0"/>
              </a:rPr>
              <a:t>  </a:t>
            </a:r>
          </a:p>
          <a:p>
            <a:pPr algn="l"/>
            <a:r>
              <a:rPr lang="en-US" sz="1500">
                <a:latin typeface="Book Antiqua"/>
                <a:ea typeface="AppleGothic"/>
                <a:cs typeface="Arial"/>
              </a:rPr>
              <a:t>  </a:t>
            </a:r>
            <a:r>
              <a:rPr lang="en-US" sz="1200">
                <a:latin typeface="Book Antiqua"/>
                <a:ea typeface="AppleGothic"/>
                <a:cs typeface="Arial"/>
              </a:rPr>
              <a:t>Educational Foundations, Leadership, &amp; Technology</a:t>
            </a:r>
          </a:p>
        </p:txBody>
      </p:sp>
      <p:pic>
        <p:nvPicPr>
          <p:cNvPr id="9" name="Picture 8" descr="A blue and orange logo&#10;&#10;Description automatically generated with medium confidence">
            <a:extLst>
              <a:ext uri="{FF2B5EF4-FFF2-40B4-BE49-F238E27FC236}">
                <a16:creationId xmlns:a16="http://schemas.microsoft.com/office/drawing/2014/main" id="{D0AC8DDF-91E8-9FC0-0893-C086335CE403}"/>
              </a:ext>
            </a:extLst>
          </p:cNvPr>
          <p:cNvPicPr>
            <a:picLocks noChangeAspect="1"/>
          </p:cNvPicPr>
          <p:nvPr/>
        </p:nvPicPr>
        <p:blipFill>
          <a:blip r:embed="rId4">
            <a:extLst>
              <a:ext uri="{837473B0-CC2E-450A-ABE3-18F120FF3D39}">
                <a1611:picAttrSrcUrl xmlns:a1611="http://schemas.microsoft.com/office/drawing/2016/11/main" r:id="rId5"/>
              </a:ext>
            </a:extLst>
          </a:blip>
          <a:stretch>
            <a:fillRect/>
          </a:stretch>
        </p:blipFill>
        <p:spPr>
          <a:xfrm>
            <a:off x="2619786" y="5553934"/>
            <a:ext cx="567608" cy="525808"/>
          </a:xfrm>
          <a:prstGeom prst="rect">
            <a:avLst/>
          </a:prstGeom>
        </p:spPr>
      </p:pic>
    </p:spTree>
    <p:extLst>
      <p:ext uri="{BB962C8B-B14F-4D97-AF65-F5344CB8AC3E}">
        <p14:creationId xmlns:p14="http://schemas.microsoft.com/office/powerpoint/2010/main" val="31352289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a:solidFill>
                  <a:srgbClr val="002648"/>
                </a:solidFill>
              </a:rPr>
              <a:t>AU </a:t>
            </a:r>
            <a:r>
              <a:rPr lang="en-US" sz="4400" dirty="0">
                <a:solidFill>
                  <a:srgbClr val="002648"/>
                </a:solidFill>
              </a:rPr>
              <a:t>Campus Resources</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589429" y="2478219"/>
            <a:ext cx="11201400" cy="3974127"/>
          </a:xfrm>
        </p:spPr>
        <p:txBody>
          <a:bodyPr>
            <a:normAutofit/>
          </a:bodyPr>
          <a:lstStyle/>
          <a:p>
            <a:pPr>
              <a:lnSpc>
                <a:spcPct val="150000"/>
              </a:lnSpc>
              <a:buClr>
                <a:srgbClr val="002648"/>
              </a:buClr>
            </a:pPr>
            <a:r>
              <a:rPr lang="en-US" sz="2800" dirty="0">
                <a:solidFill>
                  <a:srgbClr val="002648"/>
                </a:solidFill>
              </a:rPr>
              <a:t>Academic Coaching </a:t>
            </a:r>
          </a:p>
          <a:p>
            <a:pPr>
              <a:lnSpc>
                <a:spcPct val="150000"/>
              </a:lnSpc>
              <a:buClr>
                <a:srgbClr val="002648"/>
              </a:buClr>
            </a:pPr>
            <a:r>
              <a:rPr lang="en-US" sz="2800" dirty="0">
                <a:solidFill>
                  <a:srgbClr val="002648"/>
                </a:solidFill>
              </a:rPr>
              <a:t>Peer Tutoring </a:t>
            </a:r>
          </a:p>
          <a:p>
            <a:pPr>
              <a:lnSpc>
                <a:spcPct val="150000"/>
              </a:lnSpc>
              <a:buClr>
                <a:srgbClr val="002648"/>
              </a:buClr>
            </a:pPr>
            <a:r>
              <a:rPr lang="en-US" sz="2800" dirty="0">
                <a:solidFill>
                  <a:srgbClr val="002648"/>
                </a:solidFill>
              </a:rPr>
              <a:t>Supplemental Instruction (SI)</a:t>
            </a:r>
          </a:p>
          <a:p>
            <a:pPr>
              <a:lnSpc>
                <a:spcPct val="150000"/>
              </a:lnSpc>
              <a:buClr>
                <a:srgbClr val="002648"/>
              </a:buClr>
            </a:pPr>
            <a:r>
              <a:rPr lang="en-US" sz="2800" dirty="0">
                <a:solidFill>
                  <a:srgbClr val="002648"/>
                </a:solidFill>
              </a:rPr>
              <a:t>Miller Writing Center</a:t>
            </a:r>
          </a:p>
          <a:p>
            <a:pPr>
              <a:lnSpc>
                <a:spcPct val="150000"/>
              </a:lnSpc>
              <a:buClr>
                <a:srgbClr val="002648"/>
              </a:buClr>
            </a:pPr>
            <a:r>
              <a:rPr lang="en-US" sz="2800" dirty="0">
                <a:solidFill>
                  <a:srgbClr val="002648"/>
                </a:solidFill>
              </a:rPr>
              <a:t>Student Counseling &amp; Psychological Services</a:t>
            </a: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80131"/>
          </a:xfrm>
          <a:solidFill>
            <a:srgbClr val="002648"/>
          </a:solidFill>
          <a:ln>
            <a:solidFill>
              <a:srgbClr val="F26522"/>
            </a:solidFill>
          </a:ln>
        </p:spPr>
        <p:txBody>
          <a:bodyPr/>
          <a:lstStyle/>
          <a:p>
            <a:r>
              <a:rPr lang="en-US" sz="2800" dirty="0"/>
              <a:t>Auburn University’s FREE Campus Resources</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Royalty Free Mentor Stock Photos | rawpixel">
            <a:extLst>
              <a:ext uri="{FF2B5EF4-FFF2-40B4-BE49-F238E27FC236}">
                <a16:creationId xmlns:a16="http://schemas.microsoft.com/office/drawing/2014/main" id="{9537E4D0-8941-4078-EBA0-3FF37BAD4EA2}"/>
              </a:ext>
            </a:extLst>
          </p:cNvPr>
          <p:cNvPicPr>
            <a:picLocks noChangeAspect="1"/>
          </p:cNvPicPr>
          <p:nvPr/>
        </p:nvPicPr>
        <p:blipFill>
          <a:blip r:embed="rId3"/>
          <a:stretch>
            <a:fillRect/>
          </a:stretch>
        </p:blipFill>
        <p:spPr>
          <a:xfrm>
            <a:off x="7380014" y="2778368"/>
            <a:ext cx="4425135" cy="3375385"/>
          </a:xfrm>
          <a:prstGeom prst="rect">
            <a:avLst/>
          </a:prstGeom>
        </p:spPr>
      </p:pic>
    </p:spTree>
    <p:extLst>
      <p:ext uri="{BB962C8B-B14F-4D97-AF65-F5344CB8AC3E}">
        <p14:creationId xmlns:p14="http://schemas.microsoft.com/office/powerpoint/2010/main" val="57716720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a:solidFill>
            <a:srgbClr val="F26522"/>
          </a:solidFill>
          <a:ln>
            <a:solidFill>
              <a:srgbClr val="002648"/>
            </a:solidFill>
          </a:ln>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a:solidFill>
            <a:srgbClr val="002648"/>
          </a:solidFill>
          <a:ln>
            <a:solidFill>
              <a:srgbClr val="F26522"/>
            </a:solidFill>
          </a:ln>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a:solidFill>
            <a:srgbClr val="002648"/>
          </a:solidFill>
          <a:ln>
            <a:solidFill>
              <a:srgbClr val="F26522"/>
            </a:solidFill>
          </a:ln>
        </p:spPr>
        <p:txBody>
          <a:bodyPr/>
          <a:lstStyle/>
          <a:p>
            <a:pPr algn="ctr"/>
            <a:r>
              <a:rPr lang="en-US" dirty="0"/>
              <a:t>Questions?</a:t>
            </a: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a:solidFill>
            <a:srgbClr val="F26522"/>
          </a:solidFill>
          <a:ln>
            <a:solidFill>
              <a:srgbClr val="002648"/>
            </a:solidFill>
          </a:ln>
        </p:spPr>
        <p:txBody>
          <a:bodyPr/>
          <a:lstStyle/>
          <a:p>
            <a:endParaRPr lang="en-US" dirty="0"/>
          </a:p>
        </p:txBody>
      </p:sp>
    </p:spTree>
    <p:extLst>
      <p:ext uri="{BB962C8B-B14F-4D97-AF65-F5344CB8AC3E}">
        <p14:creationId xmlns:p14="http://schemas.microsoft.com/office/powerpoint/2010/main" val="14899067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dirty="0">
                <a:solidFill>
                  <a:srgbClr val="002648"/>
                </a:solidFill>
              </a:rPr>
              <a:t>References</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p:txBody>
          <a:bodyPr vert="horz" lIns="91440" tIns="45720" rIns="91440" bIns="45720" rtlCol="0" anchor="t">
            <a:normAutofit/>
          </a:bodyPr>
          <a:lstStyle/>
          <a:p>
            <a:pPr marL="0" indent="0">
              <a:lnSpc>
                <a:spcPct val="100000"/>
              </a:lnSpc>
              <a:buClr>
                <a:srgbClr val="002648"/>
              </a:buClr>
              <a:buNone/>
            </a:pPr>
            <a:r>
              <a:rPr lang="en-US" sz="1800" b="0" i="0" u="none" strike="noStrike">
                <a:solidFill>
                  <a:srgbClr val="002648"/>
                </a:solidFill>
                <a:effectLst/>
                <a:latin typeface="Times New Roman"/>
                <a:cs typeface="Times New Roman"/>
              </a:rPr>
              <a:t>Lindstrom, </a:t>
            </a:r>
            <a:r>
              <a:rPr lang="en-US" sz="1800">
                <a:solidFill>
                  <a:srgbClr val="002648"/>
                </a:solidFill>
                <a:latin typeface="Times New Roman"/>
                <a:cs typeface="Times New Roman"/>
              </a:rPr>
              <a:t>D.</a:t>
            </a:r>
            <a:r>
              <a:rPr lang="en-US" sz="1800" b="0" i="0" u="none" strike="noStrike">
                <a:solidFill>
                  <a:srgbClr val="002648"/>
                </a:solidFill>
                <a:effectLst/>
                <a:latin typeface="Times New Roman"/>
                <a:cs typeface="Times New Roman"/>
              </a:rPr>
              <a:t> D. (2019). </a:t>
            </a:r>
            <a:r>
              <a:rPr lang="en-US" sz="1800" b="0" i="1" u="none" strike="noStrike">
                <a:solidFill>
                  <a:srgbClr val="002648"/>
                </a:solidFill>
                <a:effectLst/>
                <a:latin typeface="Times New Roman"/>
                <a:cs typeface="Times New Roman"/>
              </a:rPr>
              <a:t>From </a:t>
            </a:r>
            <a:r>
              <a:rPr lang="en-US" sz="1800" i="1">
                <a:solidFill>
                  <a:srgbClr val="002648"/>
                </a:solidFill>
                <a:latin typeface="Times New Roman"/>
                <a:cs typeface="Times New Roman"/>
              </a:rPr>
              <a:t>c</a:t>
            </a:r>
            <a:r>
              <a:rPr lang="en-US" sz="1800" b="0" i="1" u="none" strike="noStrike">
                <a:solidFill>
                  <a:srgbClr val="002648"/>
                </a:solidFill>
                <a:effectLst/>
                <a:latin typeface="Times New Roman"/>
                <a:cs typeface="Times New Roman"/>
              </a:rPr>
              <a:t>ommunity </a:t>
            </a:r>
            <a:r>
              <a:rPr lang="en-US" sz="1800" i="1">
                <a:solidFill>
                  <a:srgbClr val="002648"/>
                </a:solidFill>
                <a:latin typeface="Times New Roman"/>
                <a:cs typeface="Times New Roman"/>
              </a:rPr>
              <a:t>c</a:t>
            </a:r>
            <a:r>
              <a:rPr lang="en-US" sz="1800" b="0" i="1" u="none" strike="noStrike">
                <a:solidFill>
                  <a:srgbClr val="002648"/>
                </a:solidFill>
                <a:effectLst/>
                <a:latin typeface="Times New Roman"/>
                <a:cs typeface="Times New Roman"/>
              </a:rPr>
              <a:t>ollege </a:t>
            </a:r>
            <a:r>
              <a:rPr lang="en-US" sz="1800" i="1">
                <a:solidFill>
                  <a:srgbClr val="002648"/>
                </a:solidFill>
                <a:latin typeface="Times New Roman"/>
                <a:cs typeface="Times New Roman"/>
              </a:rPr>
              <a:t>f</a:t>
            </a:r>
            <a:r>
              <a:rPr lang="en-US" sz="1800" b="0" i="1" u="none" strike="noStrike">
                <a:solidFill>
                  <a:srgbClr val="002648"/>
                </a:solidFill>
                <a:effectLst/>
                <a:latin typeface="Times New Roman"/>
                <a:cs typeface="Times New Roman"/>
              </a:rPr>
              <a:t>aculty to dean: Using Schlossberg’s Transition Theory to understand the transition </a:t>
            </a:r>
            <a:r>
              <a:rPr lang="en-US" sz="1800" i="1">
                <a:solidFill>
                  <a:srgbClr val="002648"/>
                </a:solidFill>
                <a:latin typeface="Times New Roman"/>
                <a:cs typeface="Times New Roman"/>
              </a:rPr>
              <a:t>e</a:t>
            </a:r>
            <a:r>
              <a:rPr lang="en-US" sz="1800" b="0" i="1" u="none" strike="noStrike">
                <a:solidFill>
                  <a:srgbClr val="002648"/>
                </a:solidFill>
                <a:effectLst/>
                <a:latin typeface="Times New Roman"/>
                <a:cs typeface="Times New Roman"/>
              </a:rPr>
              <a:t>xperience</a:t>
            </a:r>
            <a:r>
              <a:rPr lang="en-US" sz="1800">
                <a:solidFill>
                  <a:srgbClr val="002648"/>
                </a:solidFill>
                <a:latin typeface="Times New Roman"/>
                <a:cs typeface="Times New Roman"/>
              </a:rPr>
              <a:t> [Doctoral thesis, St. Cloud State University].</a:t>
            </a:r>
            <a:r>
              <a:rPr lang="en-US" sz="1800" b="0" i="0" u="none" strike="noStrike">
                <a:solidFill>
                  <a:srgbClr val="002648"/>
                </a:solidFill>
                <a:effectLst/>
                <a:latin typeface="Times New Roman"/>
                <a:cs typeface="Times New Roman"/>
              </a:rPr>
              <a:t> </a:t>
            </a:r>
            <a:r>
              <a:rPr lang="en-US" sz="1800" b="0" u="none" strike="noStrike">
                <a:solidFill>
                  <a:srgbClr val="002648"/>
                </a:solidFill>
                <a:effectLst/>
                <a:latin typeface="Times New Roman"/>
                <a:cs typeface="Times New Roman"/>
              </a:rPr>
              <a:t>Culminating Projects in Higher Education Administration</a:t>
            </a:r>
            <a:r>
              <a:rPr lang="en-US" sz="1800">
                <a:solidFill>
                  <a:srgbClr val="002648"/>
                </a:solidFill>
                <a:latin typeface="Times New Roman"/>
                <a:cs typeface="Times New Roman"/>
              </a:rPr>
              <a:t>,</a:t>
            </a:r>
            <a:r>
              <a:rPr lang="en-US" sz="1800" b="0" i="0" u="none" strike="noStrike">
                <a:solidFill>
                  <a:srgbClr val="002648"/>
                </a:solidFill>
                <a:effectLst/>
                <a:latin typeface="Times New Roman"/>
                <a:cs typeface="Times New Roman"/>
              </a:rPr>
              <a:t> </a:t>
            </a:r>
            <a:r>
              <a:rPr lang="en-US" sz="1800" b="0" u="none" strike="noStrike">
                <a:solidFill>
                  <a:srgbClr val="002648"/>
                </a:solidFill>
                <a:effectLst/>
                <a:latin typeface="Times New Roman"/>
                <a:cs typeface="Times New Roman"/>
              </a:rPr>
              <a:t>31</a:t>
            </a:r>
            <a:r>
              <a:rPr lang="en-US" sz="1800" b="0" i="1" u="none" strike="noStrike">
                <a:solidFill>
                  <a:srgbClr val="002648"/>
                </a:solidFill>
                <a:effectLst/>
                <a:latin typeface="Times New Roman"/>
                <a:cs typeface="Times New Roman"/>
              </a:rPr>
              <a:t>.</a:t>
            </a:r>
            <a:r>
              <a:rPr lang="en-US" sz="1800" b="0" i="0" u="none" strike="noStrike">
                <a:solidFill>
                  <a:srgbClr val="002648"/>
                </a:solidFill>
                <a:effectLst/>
                <a:latin typeface="Times New Roman"/>
                <a:cs typeface="Times New Roman"/>
              </a:rPr>
              <a:t> https://repository.stcloudstate.edu/hied_etds/31/ </a:t>
            </a:r>
          </a:p>
          <a:p>
            <a:pPr marL="0" indent="0">
              <a:buNone/>
            </a:pPr>
            <a:r>
              <a:rPr lang="en-US" sz="1800">
                <a:solidFill>
                  <a:srgbClr val="002648"/>
                </a:solidFill>
                <a:effectLst/>
                <a:latin typeface="Times New Roman"/>
                <a:cs typeface="Times New Roman"/>
              </a:rPr>
              <a:t>Schlossberg, N. K., &amp; And, O. (1981). Adult </a:t>
            </a:r>
            <a:r>
              <a:rPr lang="en-US" sz="1800">
                <a:solidFill>
                  <a:srgbClr val="002648"/>
                </a:solidFill>
                <a:latin typeface="Times New Roman"/>
                <a:cs typeface="Times New Roman"/>
              </a:rPr>
              <a:t>transitions</a:t>
            </a:r>
            <a:r>
              <a:rPr lang="en-US" sz="1800">
                <a:solidFill>
                  <a:srgbClr val="002648"/>
                </a:solidFill>
                <a:effectLst/>
                <a:latin typeface="Times New Roman"/>
                <a:cs typeface="Times New Roman"/>
              </a:rPr>
              <a:t>. </a:t>
            </a:r>
            <a:r>
              <a:rPr lang="en-US" sz="1800" i="1">
                <a:solidFill>
                  <a:srgbClr val="002648"/>
                </a:solidFill>
                <a:effectLst/>
                <a:latin typeface="Times New Roman"/>
                <a:cs typeface="Times New Roman"/>
              </a:rPr>
              <a:t>Counseling Psychologist, 9</a:t>
            </a:r>
            <a:r>
              <a:rPr lang="en-US" sz="1800">
                <a:solidFill>
                  <a:srgbClr val="002648"/>
                </a:solidFill>
                <a:effectLst/>
                <a:latin typeface="Times New Roman"/>
                <a:cs typeface="Times New Roman"/>
              </a:rPr>
              <a:t>(2), 2-51.</a:t>
            </a:r>
            <a:r>
              <a:rPr lang="en-US" sz="1800">
                <a:solidFill>
                  <a:srgbClr val="002648"/>
                </a:solidFill>
                <a:latin typeface="Times New Roman"/>
                <a:cs typeface="Times New Roman"/>
              </a:rPr>
              <a:t> </a:t>
            </a:r>
            <a:endParaRPr lang="en-US" sz="1800" dirty="0">
              <a:solidFill>
                <a:srgbClr val="002648"/>
              </a:solidFill>
              <a:latin typeface="Times New Roman" panose="02020603050405020304" pitchFamily="18" charset="0"/>
              <a:cs typeface="Times New Roman" panose="02020603050405020304" pitchFamily="18" charset="0"/>
            </a:endParaRPr>
          </a:p>
          <a:p>
            <a:pPr marL="0" indent="0">
              <a:buNone/>
            </a:pPr>
            <a:r>
              <a:rPr lang="en-US" sz="1800">
                <a:solidFill>
                  <a:srgbClr val="002648"/>
                </a:solidFill>
                <a:effectLst/>
                <a:latin typeface="Times New Roman"/>
                <a:cs typeface="Times New Roman"/>
              </a:rPr>
              <a:t>Schlossberg, N. K., Lynch, A. Q., &amp; Chickering, A. W. (1989). </a:t>
            </a:r>
            <a:r>
              <a:rPr lang="en-US" sz="1800" i="1">
                <a:solidFill>
                  <a:srgbClr val="002648"/>
                </a:solidFill>
                <a:effectLst/>
                <a:latin typeface="Times New Roman"/>
                <a:cs typeface="Times New Roman"/>
              </a:rPr>
              <a:t>Improving higher education environments for 	adults: Responsive programs and services from entry to departure</a:t>
            </a:r>
            <a:r>
              <a:rPr lang="en-US" sz="1800">
                <a:solidFill>
                  <a:srgbClr val="002648"/>
                </a:solidFill>
                <a:effectLst/>
                <a:latin typeface="Times New Roman"/>
                <a:cs typeface="Times New Roman"/>
              </a:rPr>
              <a:t>. Jossey-Bass.</a:t>
            </a:r>
            <a:r>
              <a:rPr lang="en-US" sz="1800">
                <a:solidFill>
                  <a:srgbClr val="002648"/>
                </a:solidFill>
                <a:latin typeface="Times New Roman"/>
                <a:cs typeface="Times New Roman"/>
              </a:rPr>
              <a:t> </a:t>
            </a:r>
            <a:endParaRPr lang="en-US" sz="1800" dirty="0">
              <a:solidFill>
                <a:srgbClr val="002648"/>
              </a:solidFill>
              <a:latin typeface="Times New Roman" panose="02020603050405020304" pitchFamily="18" charset="0"/>
              <a:cs typeface="Times New Roman" panose="02020603050405020304" pitchFamily="18" charset="0"/>
            </a:endParaRPr>
          </a:p>
          <a:p>
            <a:pPr marL="0" indent="0">
              <a:buNone/>
            </a:pPr>
            <a:r>
              <a:rPr lang="en-US" sz="1800">
                <a:solidFill>
                  <a:srgbClr val="002648"/>
                </a:solidFill>
                <a:effectLst/>
                <a:latin typeface="Times New Roman"/>
                <a:cs typeface="Times New Roman"/>
              </a:rPr>
              <a:t>Schlossberg, N. K. (2008). </a:t>
            </a:r>
            <a:r>
              <a:rPr lang="en-US" sz="1800" i="1">
                <a:solidFill>
                  <a:srgbClr val="002648"/>
                </a:solidFill>
                <a:effectLst/>
                <a:latin typeface="Times New Roman"/>
                <a:cs typeface="Times New Roman"/>
              </a:rPr>
              <a:t>Overwhelmed: Coping with life's ups and downs </a:t>
            </a:r>
            <a:r>
              <a:rPr lang="en-US" sz="1800">
                <a:solidFill>
                  <a:srgbClr val="002648"/>
                </a:solidFill>
                <a:effectLst/>
                <a:latin typeface="Times New Roman"/>
                <a:cs typeface="Times New Roman"/>
              </a:rPr>
              <a:t>(2nd ed.). Rowman &amp; Littlefield </a:t>
            </a:r>
            <a:r>
              <a:rPr lang="en-US" sz="1800">
                <a:solidFill>
                  <a:srgbClr val="002648"/>
                </a:solidFill>
                <a:latin typeface="Times New Roman"/>
                <a:cs typeface="Times New Roman"/>
              </a:rPr>
              <a:t>Publishing</a:t>
            </a:r>
            <a:r>
              <a:rPr lang="en-US" sz="1800">
                <a:solidFill>
                  <a:srgbClr val="002648"/>
                </a:solidFill>
                <a:effectLst/>
                <a:latin typeface="Times New Roman"/>
                <a:cs typeface="Times New Roman"/>
              </a:rPr>
              <a:t> Group.</a:t>
            </a:r>
            <a:r>
              <a:rPr lang="en-US" sz="1800">
                <a:solidFill>
                  <a:srgbClr val="002648"/>
                </a:solidFill>
                <a:latin typeface="Times New Roman"/>
                <a:cs typeface="Times New Roman"/>
              </a:rPr>
              <a:t> </a:t>
            </a:r>
            <a:endParaRPr lang="en-US" sz="1800" dirty="0">
              <a:solidFill>
                <a:srgbClr val="002648"/>
              </a:solidFill>
              <a:latin typeface="Times New Roman" panose="02020603050405020304" pitchFamily="18" charset="0"/>
              <a:cs typeface="Times New Roman" panose="02020603050405020304" pitchFamily="18" charset="0"/>
            </a:endParaRPr>
          </a:p>
          <a:p>
            <a:pPr marL="0" indent="-457200">
              <a:lnSpc>
                <a:spcPct val="100000"/>
              </a:lnSpc>
              <a:buClr>
                <a:srgbClr val="002648"/>
              </a:buClr>
              <a:buNone/>
            </a:pPr>
            <a:endParaRPr lang="en-US" sz="1800" b="0" i="0" u="none" strike="noStrike" dirty="0">
              <a:solidFill>
                <a:srgbClr val="000000"/>
              </a:solidFill>
              <a:effectLst/>
              <a:latin typeface="Times New Roman" panose="02020603050405020304" pitchFamily="18" charset="0"/>
              <a:cs typeface="Times New Roman" panose="02020603050405020304" pitchFamily="18" charset="0"/>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80131"/>
          </a:xfrm>
          <a:solidFill>
            <a:srgbClr val="002648"/>
          </a:solidFill>
          <a:ln>
            <a:solidFill>
              <a:srgbClr val="F26522"/>
            </a:solidFill>
          </a:ln>
        </p:spPr>
        <p:txBody>
          <a:bodyPr/>
          <a:lstStyle/>
          <a:p>
            <a:endParaRPr lang="en-US" sz="2800" dirty="0"/>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538079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a:solidFill>
            <a:srgbClr val="F26522"/>
          </a:solidFill>
          <a:ln>
            <a:solidFill>
              <a:srgbClr val="002648"/>
            </a:solidFill>
          </a:ln>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a:solidFill>
            <a:srgbClr val="002648"/>
          </a:solidFill>
          <a:ln>
            <a:solidFill>
              <a:srgbClr val="F26522"/>
            </a:solidFill>
          </a:ln>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a:xfrm>
            <a:off x="1253938" y="1121574"/>
            <a:ext cx="9963150" cy="1499616"/>
          </a:xfrm>
          <a:solidFill>
            <a:srgbClr val="002648"/>
          </a:solidFill>
          <a:ln>
            <a:solidFill>
              <a:srgbClr val="F26522"/>
            </a:solidFill>
          </a:ln>
        </p:spPr>
        <p:txBody>
          <a:bodyPr/>
          <a:lstStyle/>
          <a:p>
            <a:pPr algn="ctr"/>
            <a:r>
              <a:rPr lang="en-US" dirty="0"/>
              <a:t>Ice Breaker Activity</a:t>
            </a: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a:solidFill>
            <a:srgbClr val="F26522"/>
          </a:solidFill>
          <a:ln>
            <a:solidFill>
              <a:srgbClr val="002648"/>
            </a:solidFill>
          </a:ln>
        </p:spPr>
        <p:txBody>
          <a:bodyPr/>
          <a:lstStyle/>
          <a:p>
            <a:endParaRPr lang="en-US" dirty="0"/>
          </a:p>
        </p:txBody>
      </p:sp>
      <p:pic>
        <p:nvPicPr>
          <p:cNvPr id="2" name="Picture 1" descr="facebook logo, facebook, social media, communication, network, internet ...">
            <a:extLst>
              <a:ext uri="{FF2B5EF4-FFF2-40B4-BE49-F238E27FC236}">
                <a16:creationId xmlns:a16="http://schemas.microsoft.com/office/drawing/2014/main" id="{7B49CFBD-6B6C-0D39-4A5A-FC88093CFFBD}"/>
              </a:ext>
            </a:extLst>
          </p:cNvPr>
          <p:cNvPicPr>
            <a:picLocks noChangeAspect="1"/>
          </p:cNvPicPr>
          <p:nvPr/>
        </p:nvPicPr>
        <p:blipFill>
          <a:blip r:embed="rId3"/>
          <a:stretch>
            <a:fillRect/>
          </a:stretch>
        </p:blipFill>
        <p:spPr>
          <a:xfrm>
            <a:off x="3586975" y="3041103"/>
            <a:ext cx="5018049" cy="3340587"/>
          </a:xfrm>
          <a:prstGeom prst="ellipse">
            <a:avLst/>
          </a:prstGeom>
          <a:ln>
            <a:noFill/>
          </a:ln>
          <a:effectLst>
            <a:softEdge rad="112500"/>
          </a:effectLst>
        </p:spPr>
      </p:pic>
    </p:spTree>
    <p:extLst>
      <p:ext uri="{BB962C8B-B14F-4D97-AF65-F5344CB8AC3E}">
        <p14:creationId xmlns:p14="http://schemas.microsoft.com/office/powerpoint/2010/main" val="8338034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dirty="0">
                <a:solidFill>
                  <a:srgbClr val="002648"/>
                </a:solidFill>
              </a:rPr>
              <a:t>Description of content</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0" y="2436338"/>
            <a:ext cx="10837333" cy="4421662"/>
          </a:xfrm>
        </p:spPr>
        <p:txBody>
          <a:bodyPr vert="horz" lIns="91440" tIns="45720" rIns="91440" bIns="45720" rtlCol="0" anchor="t">
            <a:normAutofit/>
          </a:bodyPr>
          <a:lstStyle/>
          <a:p>
            <a:pPr lvl="1">
              <a:lnSpc>
                <a:spcPct val="107000"/>
              </a:lnSpc>
              <a:spcBef>
                <a:spcPts val="0"/>
              </a:spcBef>
              <a:spcAft>
                <a:spcPts val="800"/>
              </a:spcAft>
            </a:pPr>
            <a:r>
              <a:rPr lang="en-US" sz="2800" kern="100" dirty="0">
                <a:solidFill>
                  <a:srgbClr val="002648"/>
                </a:solidFill>
                <a:ea typeface="Calibri"/>
                <a:cs typeface="Arial"/>
              </a:rPr>
              <a:t>Explore the three types of transitions according to Schlossberg’s</a:t>
            </a:r>
            <a:r>
              <a:rPr lang="en-US" sz="2800" kern="100" dirty="0">
                <a:solidFill>
                  <a:srgbClr val="002648"/>
                </a:solidFill>
                <a:effectLst/>
                <a:ea typeface="Calibri"/>
                <a:cs typeface="Arial"/>
              </a:rPr>
              <a:t> transition theory (1981)</a:t>
            </a:r>
          </a:p>
          <a:p>
            <a:pPr lvl="1">
              <a:lnSpc>
                <a:spcPct val="107000"/>
              </a:lnSpc>
              <a:spcBef>
                <a:spcPts val="0"/>
              </a:spcBef>
              <a:spcAft>
                <a:spcPts val="800"/>
              </a:spcAft>
            </a:pPr>
            <a:r>
              <a:rPr lang="en-US" sz="2800" kern="100" dirty="0">
                <a:solidFill>
                  <a:srgbClr val="002648"/>
                </a:solidFill>
                <a:ea typeface="Calibri"/>
                <a:cs typeface="Arial"/>
              </a:rPr>
              <a:t>Examine</a:t>
            </a:r>
            <a:r>
              <a:rPr lang="en-US" sz="2800" kern="100" dirty="0">
                <a:solidFill>
                  <a:srgbClr val="002648"/>
                </a:solidFill>
                <a:effectLst/>
                <a:ea typeface="Calibri"/>
                <a:cs typeface="Arial"/>
              </a:rPr>
              <a:t> an individual case study from a non-traditional student</a:t>
            </a:r>
          </a:p>
          <a:p>
            <a:pPr lvl="1">
              <a:lnSpc>
                <a:spcPct val="107000"/>
              </a:lnSpc>
              <a:spcBef>
                <a:spcPts val="0"/>
              </a:spcBef>
              <a:spcAft>
                <a:spcPts val="800"/>
              </a:spcAft>
            </a:pPr>
            <a:r>
              <a:rPr lang="en-US" sz="2800" kern="100" dirty="0">
                <a:solidFill>
                  <a:srgbClr val="002648"/>
                </a:solidFill>
                <a:ea typeface="Calibri"/>
                <a:cs typeface="Arial"/>
              </a:rPr>
              <a:t>Assess the</a:t>
            </a:r>
            <a:r>
              <a:rPr lang="en-US" sz="2800" kern="100" dirty="0">
                <a:solidFill>
                  <a:srgbClr val="002648"/>
                </a:solidFill>
                <a:effectLst/>
                <a:ea typeface="Calibri"/>
                <a:cs typeface="Arial"/>
              </a:rPr>
              <a:t> connection to Schlossberg’s transition theory and application from both the student and practitioner point of views</a:t>
            </a:r>
          </a:p>
          <a:p>
            <a:pPr lvl="1">
              <a:lnSpc>
                <a:spcPct val="107000"/>
              </a:lnSpc>
              <a:spcBef>
                <a:spcPts val="0"/>
              </a:spcBef>
              <a:spcAft>
                <a:spcPts val="800"/>
              </a:spcAft>
            </a:pPr>
            <a:r>
              <a:rPr lang="en-US" sz="2800" kern="100" dirty="0">
                <a:solidFill>
                  <a:srgbClr val="002648"/>
                </a:solidFill>
                <a:ea typeface="Calibri"/>
                <a:cs typeface="Arial"/>
              </a:rPr>
              <a:t>B</a:t>
            </a:r>
            <a:r>
              <a:rPr lang="en-US" sz="2800" kern="100" dirty="0">
                <a:solidFill>
                  <a:srgbClr val="002648"/>
                </a:solidFill>
                <a:effectLst/>
                <a:ea typeface="Calibri"/>
                <a:cs typeface="Arial"/>
              </a:rPr>
              <a:t>rainstorm examples of </a:t>
            </a:r>
            <a:r>
              <a:rPr lang="en-US" sz="2800" kern="100" dirty="0">
                <a:solidFill>
                  <a:srgbClr val="002648"/>
                </a:solidFill>
                <a:ea typeface="Calibri"/>
                <a:cs typeface="Arial"/>
              </a:rPr>
              <a:t>transitions in education</a:t>
            </a:r>
            <a:endParaRPr lang="en-US" sz="2800" kern="100" dirty="0">
              <a:solidFill>
                <a:srgbClr val="002648"/>
              </a:solidFill>
              <a:effectLst/>
              <a:ea typeface="Calibri" panose="020F0502020204030204" pitchFamily="34" charset="0"/>
              <a:cs typeface="Arial" panose="020B0604020202020204" pitchFamily="34" charset="0"/>
            </a:endParaRPr>
          </a:p>
          <a:p>
            <a:pPr lvl="1">
              <a:lnSpc>
                <a:spcPct val="107000"/>
              </a:lnSpc>
              <a:spcBef>
                <a:spcPts val="0"/>
              </a:spcBef>
              <a:spcAft>
                <a:spcPts val="800"/>
              </a:spcAft>
            </a:pPr>
            <a:r>
              <a:rPr lang="en-US" sz="2800" kern="100" dirty="0">
                <a:solidFill>
                  <a:srgbClr val="002648"/>
                </a:solidFill>
                <a:ea typeface="Calibri"/>
                <a:cs typeface="Arial"/>
              </a:rPr>
              <a:t>Discuss </a:t>
            </a:r>
            <a:r>
              <a:rPr lang="en-US" sz="2800" kern="100" dirty="0">
                <a:solidFill>
                  <a:srgbClr val="002648"/>
                </a:solidFill>
                <a:effectLst/>
                <a:ea typeface="Calibri"/>
                <a:cs typeface="Arial"/>
              </a:rPr>
              <a:t>how campus resources can contribute to student retention and successful degree completion</a:t>
            </a:r>
          </a:p>
          <a:p>
            <a:pPr marL="0" indent="0">
              <a:lnSpc>
                <a:spcPct val="150000"/>
              </a:lnSpc>
              <a:buClr>
                <a:srgbClr val="002648"/>
              </a:buClr>
              <a:buNone/>
            </a:pPr>
            <a:endParaRPr lang="en-US" sz="2800" dirty="0">
              <a:solidFill>
                <a:srgbClr val="002648"/>
              </a:solidFill>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530273"/>
          </a:xfrm>
          <a:solidFill>
            <a:srgbClr val="002648"/>
          </a:solidFill>
          <a:ln>
            <a:solidFill>
              <a:srgbClr val="F26522"/>
            </a:solidFill>
          </a:ln>
        </p:spPr>
        <p:txBody>
          <a:bodyPr/>
          <a:lstStyle/>
          <a:p>
            <a:pPr marL="0" marR="0" indent="0">
              <a:lnSpc>
                <a:spcPct val="107000"/>
              </a:lnSpc>
              <a:spcBef>
                <a:spcPts val="0"/>
              </a:spcBef>
              <a:spcAft>
                <a:spcPts val="800"/>
              </a:spcAft>
              <a:buNone/>
            </a:pPr>
            <a:r>
              <a:rPr lang="en-US" sz="2800" b="1" kern="100" dirty="0">
                <a:effectLst/>
                <a:ea typeface="Calibri" panose="020F0502020204030204" pitchFamily="34" charset="0"/>
                <a:cs typeface="Arial" panose="020B0604020202020204" pitchFamily="34" charset="0"/>
              </a:rPr>
              <a:t>During this session, you will</a:t>
            </a:r>
            <a:r>
              <a:rPr lang="en-US" sz="2800" b="1" kern="100" dirty="0">
                <a:ea typeface="Calibri" panose="020F0502020204030204" pitchFamily="34" charset="0"/>
                <a:cs typeface="Arial" panose="020B0604020202020204" pitchFamily="34" charset="0"/>
              </a:rPr>
              <a:t>:</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32888036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dirty="0">
                <a:solidFill>
                  <a:srgbClr val="002648"/>
                </a:solidFill>
              </a:rPr>
              <a:t>Schlossberg’s Transition Theory</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p:txBody>
          <a:bodyPr>
            <a:normAutofit/>
          </a:bodyPr>
          <a:lstStyle/>
          <a:p>
            <a:pPr>
              <a:lnSpc>
                <a:spcPct val="150000"/>
              </a:lnSpc>
              <a:buClr>
                <a:srgbClr val="002648"/>
              </a:buClr>
            </a:pPr>
            <a:r>
              <a:rPr lang="en-US" sz="2800" b="1" u="sng" dirty="0">
                <a:solidFill>
                  <a:srgbClr val="002648"/>
                </a:solidFill>
              </a:rPr>
              <a:t>Situation</a:t>
            </a:r>
            <a:r>
              <a:rPr lang="en-US" sz="2800" dirty="0">
                <a:solidFill>
                  <a:srgbClr val="002648"/>
                </a:solidFill>
              </a:rPr>
              <a:t> – Characteristics of the transition </a:t>
            </a:r>
          </a:p>
          <a:p>
            <a:pPr>
              <a:lnSpc>
                <a:spcPct val="150000"/>
              </a:lnSpc>
            </a:pPr>
            <a:r>
              <a:rPr lang="en-US" sz="2800" b="1" u="sng" dirty="0">
                <a:solidFill>
                  <a:srgbClr val="002648"/>
                </a:solidFill>
              </a:rPr>
              <a:t>Self</a:t>
            </a:r>
            <a:r>
              <a:rPr lang="en-US" sz="2800" dirty="0">
                <a:solidFill>
                  <a:srgbClr val="002648"/>
                </a:solidFill>
              </a:rPr>
              <a:t> – The individual’s personal and psychological characteristics</a:t>
            </a:r>
          </a:p>
          <a:p>
            <a:pPr>
              <a:lnSpc>
                <a:spcPct val="150000"/>
              </a:lnSpc>
            </a:pPr>
            <a:r>
              <a:rPr lang="en-US" sz="2800" b="1" u="sng" dirty="0">
                <a:solidFill>
                  <a:srgbClr val="002648"/>
                </a:solidFill>
              </a:rPr>
              <a:t>Support</a:t>
            </a:r>
            <a:r>
              <a:rPr lang="en-US" sz="2800" dirty="0">
                <a:solidFill>
                  <a:srgbClr val="002648"/>
                </a:solidFill>
              </a:rPr>
              <a:t> – Social networks and environment</a:t>
            </a:r>
          </a:p>
          <a:p>
            <a:pPr>
              <a:lnSpc>
                <a:spcPct val="150000"/>
              </a:lnSpc>
            </a:pPr>
            <a:r>
              <a:rPr lang="en-US" sz="2800" b="1" u="sng" dirty="0">
                <a:solidFill>
                  <a:srgbClr val="002648"/>
                </a:solidFill>
              </a:rPr>
              <a:t>Strategy</a:t>
            </a:r>
            <a:r>
              <a:rPr lang="en-US" sz="2800" dirty="0">
                <a:solidFill>
                  <a:srgbClr val="002648"/>
                </a:solidFill>
              </a:rPr>
              <a:t> – Planned and implemented coping resources</a:t>
            </a: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45853"/>
          </a:xfrm>
          <a:solidFill>
            <a:srgbClr val="002648"/>
          </a:solidFill>
          <a:ln>
            <a:solidFill>
              <a:srgbClr val="F26522"/>
            </a:solidFill>
          </a:ln>
        </p:spPr>
        <p:txBody>
          <a:bodyPr/>
          <a:lstStyle/>
          <a:p>
            <a:r>
              <a:rPr lang="en-US" sz="2800" dirty="0"/>
              <a:t>The Four Ss</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10747254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dirty="0">
                <a:solidFill>
                  <a:srgbClr val="002648"/>
                </a:solidFill>
              </a:rPr>
              <a:t>Schlossberg’s Transition Theory</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548640" y="2579073"/>
            <a:ext cx="10288693" cy="3906036"/>
          </a:xfrm>
        </p:spPr>
        <p:txBody>
          <a:bodyPr>
            <a:normAutofit/>
          </a:bodyPr>
          <a:lstStyle/>
          <a:p>
            <a:pPr>
              <a:lnSpc>
                <a:spcPct val="150000"/>
              </a:lnSpc>
              <a:buClr>
                <a:srgbClr val="002648"/>
              </a:buClr>
            </a:pPr>
            <a:r>
              <a:rPr lang="en-US" sz="2800" b="1" u="sng" dirty="0">
                <a:solidFill>
                  <a:srgbClr val="002648"/>
                </a:solidFill>
                <a:ea typeface="Calibri" panose="020F0502020204030204" pitchFamily="34" charset="0"/>
                <a:cs typeface="Arial" panose="020B0604020202020204" pitchFamily="34" charset="0"/>
              </a:rPr>
              <a:t>A</a:t>
            </a:r>
            <a:r>
              <a:rPr lang="en-US" sz="2800" b="1" u="sng" dirty="0">
                <a:solidFill>
                  <a:srgbClr val="002648"/>
                </a:solidFill>
                <a:effectLst/>
                <a:ea typeface="Calibri" panose="020F0502020204030204" pitchFamily="34" charset="0"/>
                <a:cs typeface="Arial" panose="020B0604020202020204" pitchFamily="34" charset="0"/>
              </a:rPr>
              <a:t>nticipated</a:t>
            </a:r>
            <a:r>
              <a:rPr lang="en-US" sz="2800" b="1" dirty="0">
                <a:solidFill>
                  <a:srgbClr val="002648"/>
                </a:solidFill>
                <a:effectLst/>
                <a:ea typeface="Calibri" panose="020F0502020204030204" pitchFamily="34" charset="0"/>
                <a:cs typeface="Arial" panose="020B0604020202020204" pitchFamily="34" charset="0"/>
              </a:rPr>
              <a:t>: </a:t>
            </a:r>
            <a:r>
              <a:rPr lang="en-US" sz="2800" dirty="0">
                <a:solidFill>
                  <a:srgbClr val="002648"/>
                </a:solidFill>
                <a:effectLst/>
                <a:ea typeface="Calibri" panose="020F0502020204030204" pitchFamily="34" charset="0"/>
                <a:cs typeface="Arial" panose="020B0604020202020204" pitchFamily="34" charset="0"/>
              </a:rPr>
              <a:t>The expected transitions, often planned for in detail</a:t>
            </a:r>
            <a:endParaRPr lang="en-US" sz="2800" dirty="0">
              <a:solidFill>
                <a:srgbClr val="002648"/>
              </a:solidFill>
              <a:ea typeface="Calibri" panose="020F0502020204030204" pitchFamily="34" charset="0"/>
              <a:cs typeface="Arial" panose="020B0604020202020204" pitchFamily="34" charset="0"/>
            </a:endParaRPr>
          </a:p>
          <a:p>
            <a:pPr>
              <a:lnSpc>
                <a:spcPct val="150000"/>
              </a:lnSpc>
              <a:buClr>
                <a:srgbClr val="002648"/>
              </a:buClr>
            </a:pPr>
            <a:r>
              <a:rPr lang="en-US" sz="2800" b="1" u="sng" dirty="0">
                <a:solidFill>
                  <a:srgbClr val="002648"/>
                </a:solidFill>
                <a:effectLst/>
                <a:ea typeface="Calibri" panose="020F0502020204030204" pitchFamily="34" charset="0"/>
                <a:cs typeface="Arial" panose="020B0604020202020204" pitchFamily="34" charset="0"/>
              </a:rPr>
              <a:t>Unanticipated</a:t>
            </a:r>
            <a:r>
              <a:rPr lang="en-US" sz="2800" b="1" dirty="0">
                <a:solidFill>
                  <a:srgbClr val="002648"/>
                </a:solidFill>
                <a:effectLst/>
                <a:ea typeface="Calibri" panose="020F0502020204030204" pitchFamily="34" charset="0"/>
                <a:cs typeface="Arial" panose="020B0604020202020204" pitchFamily="34" charset="0"/>
              </a:rPr>
              <a:t>: </a:t>
            </a:r>
            <a:r>
              <a:rPr lang="en-US" sz="2800" dirty="0">
                <a:solidFill>
                  <a:srgbClr val="002648"/>
                </a:solidFill>
                <a:effectLst/>
                <a:ea typeface="Calibri" panose="020F0502020204030204" pitchFamily="34" charset="0"/>
                <a:cs typeface="Arial" panose="020B0604020202020204" pitchFamily="34" charset="0"/>
              </a:rPr>
              <a:t>The unexpected transitions that are not planned for</a:t>
            </a:r>
          </a:p>
          <a:p>
            <a:pPr>
              <a:lnSpc>
                <a:spcPct val="150000"/>
              </a:lnSpc>
              <a:buClr>
                <a:srgbClr val="002648"/>
              </a:buClr>
            </a:pPr>
            <a:r>
              <a:rPr lang="en-US" sz="2800" b="1" u="sng" dirty="0">
                <a:solidFill>
                  <a:srgbClr val="002648"/>
                </a:solidFill>
                <a:ea typeface="Calibri" panose="020F0502020204030204" pitchFamily="34" charset="0"/>
                <a:cs typeface="Arial" panose="020B0604020202020204" pitchFamily="34" charset="0"/>
              </a:rPr>
              <a:t>N</a:t>
            </a:r>
            <a:r>
              <a:rPr lang="en-US" sz="2800" b="1" u="sng" dirty="0">
                <a:solidFill>
                  <a:srgbClr val="002648"/>
                </a:solidFill>
                <a:effectLst/>
                <a:ea typeface="Calibri" panose="020F0502020204030204" pitchFamily="34" charset="0"/>
                <a:cs typeface="Arial" panose="020B0604020202020204" pitchFamily="34" charset="0"/>
              </a:rPr>
              <a:t>on-event</a:t>
            </a:r>
            <a:r>
              <a:rPr lang="en-US" sz="2800" b="1" dirty="0">
                <a:solidFill>
                  <a:srgbClr val="002648"/>
                </a:solidFill>
                <a:effectLst/>
                <a:ea typeface="Calibri" panose="020F0502020204030204" pitchFamily="34" charset="0"/>
                <a:cs typeface="Arial" panose="020B0604020202020204" pitchFamily="34" charset="0"/>
              </a:rPr>
              <a:t>: </a:t>
            </a:r>
            <a:r>
              <a:rPr lang="en-US" sz="2800" dirty="0">
                <a:solidFill>
                  <a:srgbClr val="002648"/>
                </a:solidFill>
                <a:effectLst/>
                <a:ea typeface="Calibri" panose="020F0502020204030204" pitchFamily="34" charset="0"/>
                <a:cs typeface="Arial" panose="020B0604020202020204" pitchFamily="34" charset="0"/>
              </a:rPr>
              <a:t>The anticipated transitions that one plans to experience, but these transitions do not happen</a:t>
            </a:r>
            <a:endParaRPr lang="en-US" sz="2800" dirty="0">
              <a:solidFill>
                <a:srgbClr val="002648"/>
              </a:solidFill>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80131"/>
          </a:xfrm>
          <a:solidFill>
            <a:srgbClr val="002648"/>
          </a:solidFill>
          <a:ln>
            <a:solidFill>
              <a:srgbClr val="F26522"/>
            </a:solidFill>
          </a:ln>
        </p:spPr>
        <p:txBody>
          <a:bodyPr/>
          <a:lstStyle/>
          <a:p>
            <a:r>
              <a:rPr lang="en-US" sz="2800" dirty="0"/>
              <a:t>Three Types of Transitions</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1554727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a:solidFill>
                  <a:srgbClr val="002648"/>
                </a:solidFill>
              </a:rPr>
              <a:t>Discussion</a:t>
            </a:r>
            <a:endParaRPr lang="en-US" sz="4400" dirty="0">
              <a:solidFill>
                <a:srgbClr val="002648"/>
              </a:solidFill>
            </a:endParaRP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364066" y="2231886"/>
            <a:ext cx="10837334" cy="4473714"/>
          </a:xfrm>
        </p:spPr>
        <p:txBody>
          <a:bodyPr vert="horz" lIns="91440" tIns="45720" rIns="91440" bIns="45720" rtlCol="0" anchor="t">
            <a:normAutofit/>
          </a:bodyPr>
          <a:lstStyle/>
          <a:p>
            <a:pPr marL="0" marR="0" indent="0">
              <a:lnSpc>
                <a:spcPct val="107000"/>
              </a:lnSpc>
              <a:spcBef>
                <a:spcPts val="0"/>
              </a:spcBef>
              <a:spcAft>
                <a:spcPts val="800"/>
              </a:spcAft>
              <a:buNone/>
            </a:pPr>
            <a:r>
              <a:rPr lang="en-US" sz="2800" b="1" kern="100" dirty="0">
                <a:solidFill>
                  <a:srgbClr val="002648"/>
                </a:solidFill>
                <a:effectLst/>
                <a:ea typeface="Calibri" panose="020F0502020204030204" pitchFamily="34" charset="0"/>
                <a:cs typeface="Arial" panose="020B0604020202020204" pitchFamily="34" charset="0"/>
              </a:rPr>
              <a:t>What examples come to mind when you imagine an educational transition that is:</a:t>
            </a:r>
          </a:p>
          <a:p>
            <a:pPr lvl="2">
              <a:lnSpc>
                <a:spcPct val="107000"/>
              </a:lnSpc>
              <a:spcBef>
                <a:spcPts val="0"/>
              </a:spcBef>
              <a:spcAft>
                <a:spcPts val="800"/>
              </a:spcAft>
            </a:pPr>
            <a:endParaRPr lang="en-US" sz="2800" b="1" kern="100">
              <a:solidFill>
                <a:srgbClr val="002648"/>
              </a:solidFill>
              <a:ea typeface="Calibri"/>
              <a:cs typeface="Arial"/>
            </a:endParaRPr>
          </a:p>
          <a:p>
            <a:pPr lvl="2">
              <a:lnSpc>
                <a:spcPct val="107000"/>
              </a:lnSpc>
              <a:spcBef>
                <a:spcPts val="0"/>
              </a:spcBef>
              <a:spcAft>
                <a:spcPts val="800"/>
              </a:spcAft>
            </a:pPr>
            <a:r>
              <a:rPr lang="en-US" sz="2800" b="1" kern="100">
                <a:solidFill>
                  <a:srgbClr val="002648"/>
                </a:solidFill>
                <a:ea typeface="Calibri"/>
                <a:cs typeface="Arial"/>
              </a:rPr>
              <a:t>Anticipated?</a:t>
            </a:r>
            <a:endParaRPr lang="en-US"/>
          </a:p>
          <a:p>
            <a:pPr lvl="2">
              <a:lnSpc>
                <a:spcPct val="107000"/>
              </a:lnSpc>
              <a:spcBef>
                <a:spcPts val="0"/>
              </a:spcBef>
              <a:spcAft>
                <a:spcPts val="800"/>
              </a:spcAft>
            </a:pPr>
            <a:r>
              <a:rPr lang="en-US" sz="2800" b="1" kern="100">
                <a:solidFill>
                  <a:srgbClr val="002648"/>
                </a:solidFill>
                <a:effectLst/>
                <a:ea typeface="Calibri"/>
                <a:cs typeface="Arial"/>
              </a:rPr>
              <a:t>Unanticipated?</a:t>
            </a:r>
          </a:p>
          <a:p>
            <a:pPr lvl="2">
              <a:lnSpc>
                <a:spcPct val="107000"/>
              </a:lnSpc>
              <a:spcBef>
                <a:spcPts val="0"/>
              </a:spcBef>
              <a:spcAft>
                <a:spcPts val="800"/>
              </a:spcAft>
            </a:pPr>
            <a:r>
              <a:rPr lang="en-US" sz="2800" b="1" kern="100">
                <a:solidFill>
                  <a:srgbClr val="002648"/>
                </a:solidFill>
                <a:ea typeface="Calibri"/>
                <a:cs typeface="Arial"/>
              </a:rPr>
              <a:t>Non-event?</a:t>
            </a:r>
            <a:endParaRPr lang="en-US" sz="2800" b="1" kern="100">
              <a:solidFill>
                <a:srgbClr val="002648"/>
              </a:solidFill>
              <a:effectLst/>
              <a:ea typeface="Calibri"/>
              <a:cs typeface="Arial"/>
            </a:endParaRP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80131"/>
          </a:xfrm>
          <a:solidFill>
            <a:srgbClr val="002648"/>
          </a:solidFill>
          <a:ln>
            <a:solidFill>
              <a:srgbClr val="F26522"/>
            </a:solidFill>
          </a:ln>
        </p:spPr>
        <p:txBody>
          <a:bodyPr/>
          <a:lstStyle/>
          <a:p>
            <a:r>
              <a:rPr lang="en-US" sz="2800" dirty="0"/>
              <a:t>Think-Pair-Share</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3" name="Picture 2" descr="A group of people and speech bubbles&#10;&#10;Description automatically generated">
            <a:extLst>
              <a:ext uri="{FF2B5EF4-FFF2-40B4-BE49-F238E27FC236}">
                <a16:creationId xmlns:a16="http://schemas.microsoft.com/office/drawing/2014/main" id="{0B6657A2-0444-B710-ABF8-A1B72755037B}"/>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6455066" y="2951964"/>
            <a:ext cx="4382266" cy="3303151"/>
          </a:xfrm>
          <a:prstGeom prst="rect">
            <a:avLst/>
          </a:prstGeom>
          <a:ln>
            <a:noFill/>
          </a:ln>
          <a:effectLst>
            <a:softEdge rad="112500"/>
          </a:effectLst>
        </p:spPr>
      </p:pic>
      <p:sp>
        <p:nvSpPr>
          <p:cNvPr id="5" name="TextBox 4">
            <a:extLst>
              <a:ext uri="{FF2B5EF4-FFF2-40B4-BE49-F238E27FC236}">
                <a16:creationId xmlns:a16="http://schemas.microsoft.com/office/drawing/2014/main" id="{0D839E92-D6B5-B40A-B8A9-E58599178DA6}"/>
              </a:ext>
            </a:extLst>
          </p:cNvPr>
          <p:cNvSpPr txBox="1"/>
          <p:nvPr/>
        </p:nvSpPr>
        <p:spPr>
          <a:xfrm>
            <a:off x="6464231" y="6255115"/>
            <a:ext cx="4555135" cy="313536"/>
          </a:xfrm>
          <a:prstGeom prst="rect">
            <a:avLst/>
          </a:prstGeom>
        </p:spPr>
        <p:txBody>
          <a:bodyPr>
            <a:normAutofit fontScale="77500" lnSpcReduction="20000"/>
          </a:bodyPr>
          <a:lstStyle/>
          <a:p>
            <a:r>
              <a:rPr lang="en-US">
                <a:hlinkClick r:id="rId4"/>
              </a:rPr>
              <a:t>This Photo</a:t>
            </a:r>
            <a:r>
              <a:rPr lang="en-US"/>
              <a:t> by Unknown author is licensed under </a:t>
            </a:r>
            <a:r>
              <a:rPr lang="en-US">
                <a:hlinkClick r:id="rId5"/>
              </a:rPr>
              <a:t>CC BY-SA</a:t>
            </a:r>
            <a:r>
              <a:rPr lang="en-US"/>
              <a:t>.</a:t>
            </a:r>
          </a:p>
        </p:txBody>
      </p:sp>
    </p:spTree>
    <p:extLst>
      <p:ext uri="{BB962C8B-B14F-4D97-AF65-F5344CB8AC3E}">
        <p14:creationId xmlns:p14="http://schemas.microsoft.com/office/powerpoint/2010/main" val="13205317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E02B9606-F9BC-40CD-9467-6348ACE4102C}"/>
              </a:ext>
              <a:ext uri="{C183D7F6-B498-43B3-948B-1728B52AA6E4}">
                <adec:decorative xmlns:adec="http://schemas.microsoft.com/office/drawing/2017/decorative" val="1"/>
              </a:ext>
            </a:extLst>
          </p:cNvPr>
          <p:cNvSpPr>
            <a:spLocks noGrp="1"/>
          </p:cNvSpPr>
          <p:nvPr>
            <p:ph type="body" sz="quarter" idx="13"/>
          </p:nvPr>
        </p:nvSpPr>
        <p:spPr>
          <a:solidFill>
            <a:srgbClr val="F26522"/>
          </a:solidFill>
          <a:ln>
            <a:solidFill>
              <a:srgbClr val="002648"/>
            </a:solidFill>
          </a:ln>
        </p:spPr>
        <p:txBody>
          <a:bodyPr/>
          <a:lstStyle/>
          <a:p>
            <a:endParaRPr lang="en-US" dirty="0"/>
          </a:p>
        </p:txBody>
      </p:sp>
      <p:sp>
        <p:nvSpPr>
          <p:cNvPr id="15" name="Text Placeholder 14">
            <a:extLst>
              <a:ext uri="{FF2B5EF4-FFF2-40B4-BE49-F238E27FC236}">
                <a16:creationId xmlns:a16="http://schemas.microsoft.com/office/drawing/2014/main" id="{A682397A-D234-4487-8E63-23B79C769633}"/>
              </a:ext>
              <a:ext uri="{C183D7F6-B498-43B3-948B-1728B52AA6E4}">
                <adec:decorative xmlns:adec="http://schemas.microsoft.com/office/drawing/2017/decorative" val="1"/>
              </a:ext>
            </a:extLst>
          </p:cNvPr>
          <p:cNvSpPr>
            <a:spLocks noGrp="1"/>
          </p:cNvSpPr>
          <p:nvPr>
            <p:ph type="body" sz="quarter" idx="22"/>
          </p:nvPr>
        </p:nvSpPr>
        <p:spPr>
          <a:solidFill>
            <a:srgbClr val="002648"/>
          </a:solidFill>
          <a:ln>
            <a:solidFill>
              <a:srgbClr val="F26522"/>
            </a:solidFill>
          </a:ln>
        </p:spPr>
        <p:txBody>
          <a:bodyPr/>
          <a:lstStyle/>
          <a:p>
            <a:endParaRPr lang="en-US" dirty="0"/>
          </a:p>
        </p:txBody>
      </p:sp>
      <p:sp>
        <p:nvSpPr>
          <p:cNvPr id="13" name="Title 12">
            <a:extLst>
              <a:ext uri="{FF2B5EF4-FFF2-40B4-BE49-F238E27FC236}">
                <a16:creationId xmlns:a16="http://schemas.microsoft.com/office/drawing/2014/main" id="{D7199992-58FE-4335-A811-6AFA96B5595D}"/>
              </a:ext>
            </a:extLst>
          </p:cNvPr>
          <p:cNvSpPr>
            <a:spLocks noGrp="1"/>
          </p:cNvSpPr>
          <p:nvPr>
            <p:ph type="title"/>
          </p:nvPr>
        </p:nvSpPr>
        <p:spPr>
          <a:xfrm>
            <a:off x="1114425" y="1035592"/>
            <a:ext cx="9963150" cy="1499616"/>
          </a:xfrm>
          <a:solidFill>
            <a:srgbClr val="002648"/>
          </a:solidFill>
          <a:ln>
            <a:solidFill>
              <a:srgbClr val="F26522"/>
            </a:solidFill>
          </a:ln>
        </p:spPr>
        <p:txBody>
          <a:bodyPr/>
          <a:lstStyle/>
          <a:p>
            <a:pPr algn="ctr"/>
            <a:r>
              <a:rPr lang="en-US" dirty="0"/>
              <a:t>Personal Case Study</a:t>
            </a:r>
          </a:p>
        </p:txBody>
      </p:sp>
      <p:sp>
        <p:nvSpPr>
          <p:cNvPr id="16" name="Text Placeholder 15">
            <a:extLst>
              <a:ext uri="{FF2B5EF4-FFF2-40B4-BE49-F238E27FC236}">
                <a16:creationId xmlns:a16="http://schemas.microsoft.com/office/drawing/2014/main" id="{CF8FCB52-DD55-48F6-9F4A-D2A0F6586E95}"/>
              </a:ext>
              <a:ext uri="{C183D7F6-B498-43B3-948B-1728B52AA6E4}">
                <adec:decorative xmlns:adec="http://schemas.microsoft.com/office/drawing/2017/decorative" val="1"/>
              </a:ext>
            </a:extLst>
          </p:cNvPr>
          <p:cNvSpPr>
            <a:spLocks noGrp="1"/>
          </p:cNvSpPr>
          <p:nvPr>
            <p:ph type="body" sz="quarter" idx="23"/>
          </p:nvPr>
        </p:nvSpPr>
        <p:spPr>
          <a:solidFill>
            <a:srgbClr val="F26522"/>
          </a:solidFill>
          <a:ln>
            <a:solidFill>
              <a:srgbClr val="002648"/>
            </a:solidFill>
          </a:ln>
        </p:spPr>
        <p:txBody>
          <a:bodyPr/>
          <a:lstStyle/>
          <a:p>
            <a:endParaRPr lang="en-US" dirty="0"/>
          </a:p>
        </p:txBody>
      </p:sp>
      <p:pic>
        <p:nvPicPr>
          <p:cNvPr id="2" name="Picture 1" descr="A group of wooden letters on a wooden surface&#10;&#10;Description automatically generated">
            <a:extLst>
              <a:ext uri="{FF2B5EF4-FFF2-40B4-BE49-F238E27FC236}">
                <a16:creationId xmlns:a16="http://schemas.microsoft.com/office/drawing/2014/main" id="{68C95C1F-E0DD-880B-AE62-47CA0D39399E}"/>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3990021" y="3025806"/>
            <a:ext cx="4211957" cy="2796602"/>
          </a:xfrm>
          <a:prstGeom prst="rect">
            <a:avLst/>
          </a:prstGeom>
          <a:ln>
            <a:noFill/>
          </a:ln>
          <a:effectLst>
            <a:softEdge rad="112500"/>
          </a:effectLst>
        </p:spPr>
      </p:pic>
      <p:sp>
        <p:nvSpPr>
          <p:cNvPr id="3" name="TextBox 2">
            <a:extLst>
              <a:ext uri="{FF2B5EF4-FFF2-40B4-BE49-F238E27FC236}">
                <a16:creationId xmlns:a16="http://schemas.microsoft.com/office/drawing/2014/main" id="{77FE6F33-6396-3754-20DC-31A0DC23D6B8}"/>
              </a:ext>
            </a:extLst>
          </p:cNvPr>
          <p:cNvSpPr txBox="1"/>
          <p:nvPr/>
        </p:nvSpPr>
        <p:spPr>
          <a:xfrm>
            <a:off x="4527177" y="6521822"/>
            <a:ext cx="2767854" cy="82178"/>
          </a:xfrm>
          <a:prstGeom prst="rect">
            <a:avLst/>
          </a:prstGeom>
        </p:spPr>
        <p:txBody>
          <a:bodyPr>
            <a:normAutofit fontScale="25000" lnSpcReduction="20000"/>
          </a:bodyPr>
          <a:lstStyle/>
          <a:p>
            <a:r>
              <a:rPr lang="en-US">
                <a:hlinkClick r:id="rId4"/>
              </a:rPr>
              <a:t>This Photo</a:t>
            </a:r>
            <a:r>
              <a:rPr lang="en-US"/>
              <a:t> by Unknown author is licensed under </a:t>
            </a:r>
            <a:r>
              <a:rPr lang="en-US">
                <a:hlinkClick r:id="rId5"/>
              </a:rPr>
              <a:t>CC BY-SA</a:t>
            </a:r>
            <a:r>
              <a:rPr lang="en-US"/>
              <a:t>.</a:t>
            </a:r>
          </a:p>
        </p:txBody>
      </p:sp>
    </p:spTree>
    <p:extLst>
      <p:ext uri="{BB962C8B-B14F-4D97-AF65-F5344CB8AC3E}">
        <p14:creationId xmlns:p14="http://schemas.microsoft.com/office/powerpoint/2010/main" val="306905225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49454AAC-0369-C500-AFB8-B590625837C4}"/>
              </a:ext>
            </a:extLst>
          </p:cNvPr>
          <p:cNvSpPr/>
          <p:nvPr/>
        </p:nvSpPr>
        <p:spPr>
          <a:xfrm flipV="1">
            <a:off x="8153400" y="-1"/>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0" name="Freeform: Shape 39">
            <a:extLst>
              <a:ext uri="{FF2B5EF4-FFF2-40B4-BE49-F238E27FC236}">
                <a16:creationId xmlns:a16="http://schemas.microsoft.com/office/drawing/2014/main" id="{CD5E95B5-674E-4A3A-A7C5-83CFC41142E0}"/>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TextBox 4">
            <a:extLst>
              <a:ext uri="{FF2B5EF4-FFF2-40B4-BE49-F238E27FC236}">
                <a16:creationId xmlns:a16="http://schemas.microsoft.com/office/drawing/2014/main" id="{651BAAAB-C0CB-791C-C061-4C1C8CDAF3F4}"/>
              </a:ext>
            </a:extLst>
          </p:cNvPr>
          <p:cNvSpPr txBox="1"/>
          <p:nvPr/>
        </p:nvSpPr>
        <p:spPr>
          <a:xfrm>
            <a:off x="228600" y="457200"/>
            <a:ext cx="11268307" cy="5478231"/>
          </a:xfrm>
          <a:prstGeom prst="rect">
            <a:avLst/>
          </a:prstGeom>
          <a:noFill/>
        </p:spPr>
        <p:txBody>
          <a:bodyPr wrap="square" lIns="91440" tIns="45720" rIns="91440" bIns="45720" rtlCol="0" anchor="t">
            <a:spAutoFit/>
          </a:bodyPr>
          <a:lstStyle/>
          <a:p>
            <a:pPr defTabSz="914400">
              <a:defRPr/>
            </a:pPr>
            <a:r>
              <a:rPr lang="en-US" sz="3600" b="1">
                <a:solidFill>
                  <a:srgbClr val="002648"/>
                </a:solidFill>
                <a:ea typeface="Calibri"/>
                <a:cs typeface="Arial"/>
              </a:rPr>
              <a:t>Example Case</a:t>
            </a:r>
            <a:endParaRPr lang="en-US" sz="2800">
              <a:solidFill>
                <a:srgbClr val="002648"/>
              </a:solidFill>
              <a:ea typeface="Calibri"/>
              <a:cs typeface="Arial"/>
            </a:endParaRPr>
          </a:p>
          <a:p>
            <a:pPr defTabSz="914400">
              <a:defRPr/>
            </a:pPr>
            <a:r>
              <a:rPr lang="en-US" sz="1050">
                <a:solidFill>
                  <a:srgbClr val="002648"/>
                </a:solidFill>
                <a:ea typeface="Calibri"/>
                <a:cs typeface="Arial"/>
              </a:rPr>
              <a:t> </a:t>
            </a:r>
          </a:p>
          <a:p>
            <a:pPr marL="457200" indent="-457200" defTabSz="914400">
              <a:lnSpc>
                <a:spcPct val="150000"/>
              </a:lnSpc>
              <a:buFont typeface="Arial"/>
              <a:buChar char="•"/>
              <a:defRPr/>
            </a:pPr>
            <a:r>
              <a:rPr lang="en-US" sz="2800">
                <a:solidFill>
                  <a:srgbClr val="002648"/>
                </a:solidFill>
                <a:ea typeface="Calibri"/>
                <a:cs typeface="Arial"/>
              </a:rPr>
              <a:t>Difference</a:t>
            </a:r>
            <a:r>
              <a:rPr lang="en-US" sz="2800">
                <a:solidFill>
                  <a:srgbClr val="002648"/>
                </a:solidFill>
                <a:effectLst/>
                <a:ea typeface="Calibri"/>
                <a:cs typeface="Arial"/>
              </a:rPr>
              <a:t> in the expectations</a:t>
            </a:r>
            <a:r>
              <a:rPr lang="en-US" sz="2800">
                <a:solidFill>
                  <a:srgbClr val="002648"/>
                </a:solidFill>
                <a:ea typeface="Calibri"/>
                <a:cs typeface="Arial"/>
              </a:rPr>
              <a:t> </a:t>
            </a:r>
            <a:r>
              <a:rPr lang="en-US" sz="2800">
                <a:solidFill>
                  <a:srgbClr val="002648"/>
                </a:solidFill>
                <a:effectLst/>
                <a:ea typeface="Calibri"/>
                <a:cs typeface="Arial"/>
              </a:rPr>
              <a:t>between high school and college</a:t>
            </a:r>
            <a:r>
              <a:rPr lang="en-US" sz="2800">
                <a:solidFill>
                  <a:srgbClr val="002648"/>
                </a:solidFill>
                <a:ea typeface="Calibri"/>
                <a:cs typeface="Arial"/>
              </a:rPr>
              <a:t> </a:t>
            </a:r>
            <a:endParaRPr lang="en-US" sz="4000">
              <a:solidFill>
                <a:srgbClr val="002648"/>
              </a:solidFill>
              <a:ea typeface="Calibri"/>
              <a:cs typeface="Arial"/>
            </a:endParaRPr>
          </a:p>
          <a:p>
            <a:pPr marL="457200" indent="-457200" defTabSz="914400">
              <a:lnSpc>
                <a:spcPct val="150000"/>
              </a:lnSpc>
              <a:buFont typeface="Arial"/>
              <a:buChar char="•"/>
              <a:defRPr/>
            </a:pPr>
            <a:r>
              <a:rPr lang="en-US" sz="2800">
                <a:solidFill>
                  <a:srgbClr val="002648"/>
                </a:solidFill>
                <a:ea typeface="Calibri"/>
                <a:cs typeface="Arial"/>
              </a:rPr>
              <a:t>Difficult transition to higher education</a:t>
            </a:r>
            <a:endParaRPr lang="en-US" sz="4000">
              <a:solidFill>
                <a:srgbClr val="002648"/>
              </a:solidFill>
              <a:ea typeface="Calibri"/>
              <a:cs typeface="Arial"/>
            </a:endParaRPr>
          </a:p>
          <a:p>
            <a:pPr marL="914400" lvl="1" indent="-457200" defTabSz="914400">
              <a:buFont typeface="Wingdings" panose="05000000000000000000" pitchFamily="2" charset="2"/>
              <a:buChar char="Ø"/>
              <a:defRPr/>
            </a:pPr>
            <a:r>
              <a:rPr lang="en-US" sz="2800">
                <a:solidFill>
                  <a:srgbClr val="002648"/>
                </a:solidFill>
                <a:ea typeface="Calibri"/>
                <a:cs typeface="Arial"/>
              </a:rPr>
              <a:t>Exceled in</a:t>
            </a:r>
            <a:r>
              <a:rPr lang="en-US" sz="2800">
                <a:solidFill>
                  <a:srgbClr val="002648"/>
                </a:solidFill>
                <a:effectLst/>
                <a:ea typeface="Calibri"/>
                <a:cs typeface="Arial"/>
              </a:rPr>
              <a:t> high school</a:t>
            </a:r>
            <a:r>
              <a:rPr lang="en-US" sz="2800">
                <a:solidFill>
                  <a:srgbClr val="002648"/>
                </a:solidFill>
                <a:ea typeface="Calibri"/>
                <a:cs typeface="Arial"/>
              </a:rPr>
              <a:t> </a:t>
            </a:r>
            <a:endParaRPr lang="en-US" sz="4000">
              <a:solidFill>
                <a:srgbClr val="002648"/>
              </a:solidFill>
              <a:ea typeface="Calibri"/>
              <a:cs typeface="Arial"/>
            </a:endParaRPr>
          </a:p>
          <a:p>
            <a:pPr marL="914400" lvl="1" indent="-457200" defTabSz="914400">
              <a:buFont typeface="Wingdings" panose="05000000000000000000" pitchFamily="2" charset="2"/>
              <a:buChar char="Ø"/>
              <a:defRPr/>
            </a:pPr>
            <a:r>
              <a:rPr lang="en-US" sz="2800">
                <a:solidFill>
                  <a:srgbClr val="002648"/>
                </a:solidFill>
                <a:ea typeface="Calibri"/>
                <a:cs typeface="Arial"/>
              </a:rPr>
              <a:t>No concerns about college learning</a:t>
            </a:r>
            <a:endParaRPr lang="en-US" sz="4000">
              <a:solidFill>
                <a:srgbClr val="002648"/>
              </a:solidFill>
              <a:ea typeface="Calibri"/>
              <a:cs typeface="Arial"/>
            </a:endParaRPr>
          </a:p>
          <a:p>
            <a:pPr marL="914400" lvl="1" indent="-457200" defTabSz="914400">
              <a:buFont typeface="Wingdings" panose="05000000000000000000" pitchFamily="2" charset="2"/>
              <a:buChar char="Ø"/>
              <a:defRPr/>
            </a:pPr>
            <a:r>
              <a:rPr lang="en-US" sz="2800">
                <a:solidFill>
                  <a:srgbClr val="002648"/>
                </a:solidFill>
                <a:ea typeface="Calibri"/>
                <a:cs typeface="Arial"/>
              </a:rPr>
              <a:t>Planning - move</a:t>
            </a:r>
            <a:r>
              <a:rPr lang="en-US" sz="2800">
                <a:solidFill>
                  <a:srgbClr val="002648"/>
                </a:solidFill>
                <a:effectLst/>
                <a:ea typeface="Calibri"/>
                <a:cs typeface="Arial"/>
              </a:rPr>
              <a:t> to the city, meet new friends, gain new freedoms…</a:t>
            </a:r>
            <a:endParaRPr lang="en-US" sz="4000">
              <a:solidFill>
                <a:srgbClr val="002648"/>
              </a:solidFill>
              <a:ea typeface="Calibri"/>
              <a:cs typeface="Arial"/>
            </a:endParaRPr>
          </a:p>
          <a:p>
            <a:pPr marL="914400" lvl="1" indent="-457200" defTabSz="914400">
              <a:buFont typeface="Wingdings" panose="05000000000000000000" pitchFamily="2" charset="2"/>
              <a:buChar char="Ø"/>
              <a:defRPr/>
            </a:pPr>
            <a:r>
              <a:rPr lang="en-US" sz="2800">
                <a:solidFill>
                  <a:srgbClr val="002648"/>
                </a:solidFill>
                <a:ea typeface="Calibri"/>
                <a:cs typeface="Arial"/>
              </a:rPr>
              <a:t>Failed to understand her</a:t>
            </a:r>
            <a:r>
              <a:rPr lang="en-US" sz="2800">
                <a:solidFill>
                  <a:srgbClr val="002648"/>
                </a:solidFill>
                <a:effectLst/>
                <a:ea typeface="Calibri"/>
                <a:cs typeface="Arial"/>
              </a:rPr>
              <a:t> educational </a:t>
            </a:r>
            <a:r>
              <a:rPr lang="en-US" sz="2800">
                <a:solidFill>
                  <a:srgbClr val="002648"/>
                </a:solidFill>
                <a:ea typeface="Calibri"/>
                <a:cs typeface="Arial"/>
              </a:rPr>
              <a:t>transition</a:t>
            </a:r>
            <a:endParaRPr lang="en-US" sz="4000">
              <a:solidFill>
                <a:srgbClr val="002648"/>
              </a:solidFill>
              <a:ea typeface="Calibri"/>
              <a:cs typeface="Arial"/>
            </a:endParaRPr>
          </a:p>
          <a:p>
            <a:pPr marL="914400" lvl="1" indent="-457200" defTabSz="914400">
              <a:buFont typeface="Wingdings" panose="05000000000000000000" pitchFamily="2" charset="2"/>
              <a:buChar char="Ø"/>
              <a:defRPr/>
            </a:pPr>
            <a:r>
              <a:rPr lang="en-US" sz="2800">
                <a:solidFill>
                  <a:srgbClr val="002648"/>
                </a:solidFill>
                <a:ea typeface="Calibri"/>
                <a:cs typeface="Arial"/>
              </a:rPr>
              <a:t>Created</a:t>
            </a:r>
            <a:r>
              <a:rPr lang="en-US" sz="2800" dirty="0">
                <a:solidFill>
                  <a:srgbClr val="002648"/>
                </a:solidFill>
                <a:effectLst/>
              </a:rPr>
              <a:t> a crisis in</a:t>
            </a:r>
            <a:r>
              <a:rPr lang="en-US" sz="2800">
                <a:solidFill>
                  <a:srgbClr val="002648"/>
                </a:solidFill>
              </a:rPr>
              <a:t> the</a:t>
            </a:r>
            <a:r>
              <a:rPr lang="en-US" sz="2800">
                <a:solidFill>
                  <a:srgbClr val="002648"/>
                </a:solidFill>
                <a:effectLst/>
              </a:rPr>
              <a:t> </a:t>
            </a:r>
            <a:r>
              <a:rPr lang="en-US" sz="2800" dirty="0">
                <a:solidFill>
                  <a:srgbClr val="002648"/>
                </a:solidFill>
                <a:effectLst/>
              </a:rPr>
              <a:t>academic journey</a:t>
            </a:r>
            <a:endParaRPr lang="en-US" sz="2800">
              <a:solidFill>
                <a:srgbClr val="002648"/>
              </a:solidFill>
              <a:effectLst/>
            </a:endParaRPr>
          </a:p>
          <a:p>
            <a:pPr marR="0" lvl="1" indent="-457200" algn="l" defTabSz="914400" rtl="0" eaLnBrk="1" fontAlgn="auto" latinLnBrk="0" hangingPunct="1">
              <a:lnSpc>
                <a:spcPct val="150000"/>
              </a:lnSpc>
              <a:spcBef>
                <a:spcPts val="0"/>
              </a:spcBef>
              <a:spcAft>
                <a:spcPts val="0"/>
              </a:spcAft>
              <a:buClrTx/>
              <a:buSzTx/>
              <a:buFont typeface="Arial"/>
              <a:buChar char="•"/>
              <a:tabLst/>
              <a:defRPr/>
            </a:pPr>
            <a:r>
              <a:rPr kumimoji="0" lang="en-US" sz="2800" b="0" i="0" u="none" strike="noStrike" kern="1200" cap="none" spc="0" normalizeH="0" baseline="0" noProof="0">
                <a:ln>
                  <a:noFill/>
                </a:ln>
                <a:solidFill>
                  <a:srgbClr val="002648"/>
                </a:solidFill>
                <a:effectLst/>
                <a:uLnTx/>
                <a:uFillTx/>
                <a:latin typeface="Tw Cen MT"/>
                <a:ea typeface="+mn-ea"/>
                <a:cs typeface="+mn-cs"/>
              </a:rPr>
              <a:t>Felt that college was not the right choice for her</a:t>
            </a:r>
          </a:p>
          <a:p>
            <a:pPr lvl="2" indent="-457200" defTabSz="914400">
              <a:lnSpc>
                <a:spcPct val="150000"/>
              </a:lnSpc>
              <a:buFont typeface="Wingdings" panose="05000000000000000000" pitchFamily="2" charset="2"/>
              <a:buChar char="Ø"/>
              <a:defRPr/>
            </a:pPr>
            <a:r>
              <a:rPr kumimoji="0" lang="en-US" sz="2800" b="0" i="0" u="none" strike="noStrike" kern="1200" cap="none" spc="0" normalizeH="0" baseline="0" noProof="0">
                <a:ln>
                  <a:noFill/>
                </a:ln>
                <a:solidFill>
                  <a:srgbClr val="002648"/>
                </a:solidFill>
                <a:effectLst/>
                <a:uLnTx/>
                <a:uFillTx/>
                <a:latin typeface="Tw Cen MT"/>
                <a:ea typeface="+mn-ea"/>
                <a:cs typeface="+mn-cs"/>
              </a:rPr>
              <a:t>Left the University after only one semester</a:t>
            </a:r>
            <a:endParaRPr lang="en-US" sz="4000">
              <a:solidFill>
                <a:srgbClr val="002648"/>
              </a:solidFill>
            </a:endParaRPr>
          </a:p>
        </p:txBody>
      </p:sp>
      <p:pic>
        <p:nvPicPr>
          <p:cNvPr id="2" name="Picture 1" descr="A person with her head in her hands&#10;&#10;Description automatically generated">
            <a:extLst>
              <a:ext uri="{FF2B5EF4-FFF2-40B4-BE49-F238E27FC236}">
                <a16:creationId xmlns:a16="http://schemas.microsoft.com/office/drawing/2014/main" id="{156C0544-BE61-56E9-BEB8-DD25684AF783}"/>
              </a:ext>
            </a:extLst>
          </p:cNvPr>
          <p:cNvPicPr>
            <a:picLocks noChangeAspect="1"/>
          </p:cNvPicPr>
          <p:nvPr/>
        </p:nvPicPr>
        <p:blipFill>
          <a:blip r:embed="rId3">
            <a:extLst>
              <a:ext uri="{837473B0-CC2E-450A-ABE3-18F120FF3D39}">
                <a1611:picAttrSrcUrl xmlns:a1611="http://schemas.microsoft.com/office/drawing/2016/11/main" r:id="rId4"/>
              </a:ext>
            </a:extLst>
          </a:blip>
          <a:stretch>
            <a:fillRect/>
          </a:stretch>
        </p:blipFill>
        <p:spPr>
          <a:xfrm>
            <a:off x="9231991" y="3800635"/>
            <a:ext cx="2827411" cy="2600165"/>
          </a:xfrm>
          <a:prstGeom prst="rect">
            <a:avLst/>
          </a:prstGeom>
          <a:ln>
            <a:noFill/>
          </a:ln>
          <a:effectLst>
            <a:softEdge rad="112500"/>
          </a:effectLst>
        </p:spPr>
      </p:pic>
      <p:sp>
        <p:nvSpPr>
          <p:cNvPr id="3" name="TextBox 2">
            <a:extLst>
              <a:ext uri="{FF2B5EF4-FFF2-40B4-BE49-F238E27FC236}">
                <a16:creationId xmlns:a16="http://schemas.microsoft.com/office/drawing/2014/main" id="{7DB48190-4A67-63F8-9E18-995A989BD56D}"/>
              </a:ext>
            </a:extLst>
          </p:cNvPr>
          <p:cNvSpPr txBox="1"/>
          <p:nvPr/>
        </p:nvSpPr>
        <p:spPr>
          <a:xfrm>
            <a:off x="9099395" y="6392631"/>
            <a:ext cx="3092605" cy="395992"/>
          </a:xfrm>
          <a:prstGeom prst="rect">
            <a:avLst/>
          </a:prstGeom>
        </p:spPr>
        <p:txBody>
          <a:bodyPr>
            <a:normAutofit fontScale="62500" lnSpcReduction="20000"/>
          </a:bodyPr>
          <a:lstStyle/>
          <a:p>
            <a:r>
              <a:rPr lang="en-US">
                <a:hlinkClick r:id="rId4"/>
              </a:rPr>
              <a:t>This Photo</a:t>
            </a:r>
            <a:r>
              <a:rPr lang="en-US"/>
              <a:t> by Unknown author is licensed under </a:t>
            </a:r>
            <a:r>
              <a:rPr lang="en-US">
                <a:hlinkClick r:id="rId5"/>
              </a:rPr>
              <a:t>CC BY-NC-ND</a:t>
            </a:r>
            <a:r>
              <a:rPr lang="en-US"/>
              <a:t>.</a:t>
            </a:r>
          </a:p>
        </p:txBody>
      </p:sp>
    </p:spTree>
    <p:extLst>
      <p:ext uri="{BB962C8B-B14F-4D97-AF65-F5344CB8AC3E}">
        <p14:creationId xmlns:p14="http://schemas.microsoft.com/office/powerpoint/2010/main" val="295620492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a:extLst>
              <a:ext uri="{FF2B5EF4-FFF2-40B4-BE49-F238E27FC236}">
                <a16:creationId xmlns:a16="http://schemas.microsoft.com/office/drawing/2014/main" id="{94C582A2-A406-4C9B-A3DA-BA4EECAB37AC}"/>
              </a:ext>
            </a:extLst>
          </p:cNvPr>
          <p:cNvSpPr>
            <a:spLocks noGrp="1"/>
          </p:cNvSpPr>
          <p:nvPr>
            <p:ph type="title"/>
          </p:nvPr>
        </p:nvSpPr>
        <p:spPr/>
        <p:txBody>
          <a:bodyPr>
            <a:normAutofit fontScale="90000"/>
          </a:bodyPr>
          <a:lstStyle/>
          <a:p>
            <a:r>
              <a:rPr lang="en-US" sz="4400" dirty="0">
                <a:solidFill>
                  <a:srgbClr val="002648"/>
                </a:solidFill>
              </a:rPr>
              <a:t>Case Study</a:t>
            </a:r>
          </a:p>
        </p:txBody>
      </p:sp>
      <p:sp>
        <p:nvSpPr>
          <p:cNvPr id="13" name="Content Placeholder 12">
            <a:extLst>
              <a:ext uri="{FF2B5EF4-FFF2-40B4-BE49-F238E27FC236}">
                <a16:creationId xmlns:a16="http://schemas.microsoft.com/office/drawing/2014/main" id="{556610ED-3E2D-4E6A-ABD0-150F203E6B46}"/>
              </a:ext>
            </a:extLst>
          </p:cNvPr>
          <p:cNvSpPr>
            <a:spLocks noGrp="1"/>
          </p:cNvSpPr>
          <p:nvPr>
            <p:ph sz="quarter" idx="13"/>
          </p:nvPr>
        </p:nvSpPr>
        <p:spPr>
          <a:xfrm>
            <a:off x="152400" y="2579072"/>
            <a:ext cx="11201400" cy="3974127"/>
          </a:xfrm>
        </p:spPr>
        <p:txBody>
          <a:bodyPr vert="horz" lIns="91440" tIns="45720" rIns="91440" bIns="45720" rtlCol="0" anchor="t">
            <a:normAutofit/>
          </a:bodyPr>
          <a:lstStyle/>
          <a:p>
            <a:pPr>
              <a:lnSpc>
                <a:spcPct val="150000"/>
              </a:lnSpc>
              <a:buClr>
                <a:srgbClr val="002648"/>
              </a:buClr>
            </a:pPr>
            <a:r>
              <a:rPr lang="en-US" sz="2800" dirty="0">
                <a:solidFill>
                  <a:srgbClr val="002648"/>
                </a:solidFill>
              </a:rPr>
              <a:t>What were Hope’s transitions? A</a:t>
            </a:r>
            <a:r>
              <a:rPr lang="en-US" sz="2600" dirty="0">
                <a:solidFill>
                  <a:srgbClr val="002648"/>
                </a:solidFill>
              </a:rPr>
              <a:t>nticipated, unanticipated, or non-event?</a:t>
            </a:r>
            <a:endParaRPr lang="en-US" sz="2600" dirty="0"/>
          </a:p>
          <a:p>
            <a:pPr>
              <a:lnSpc>
                <a:spcPct val="150000"/>
              </a:lnSpc>
              <a:buClr>
                <a:srgbClr val="002648"/>
              </a:buClr>
            </a:pPr>
            <a:r>
              <a:rPr lang="en-US" sz="2800" dirty="0">
                <a:solidFill>
                  <a:srgbClr val="002648"/>
                </a:solidFill>
              </a:rPr>
              <a:t>Identify the 4 Ss (situation, self, support, strategy) for at least one transition.</a:t>
            </a:r>
          </a:p>
          <a:p>
            <a:pPr>
              <a:lnSpc>
                <a:spcPct val="150000"/>
              </a:lnSpc>
              <a:buClr>
                <a:srgbClr val="002648"/>
              </a:buClr>
            </a:pPr>
            <a:r>
              <a:rPr lang="en-US" sz="2800" dirty="0">
                <a:solidFill>
                  <a:srgbClr val="002648"/>
                </a:solidFill>
              </a:rPr>
              <a:t>What might be some campus resources that could have helped ease these transitions?</a:t>
            </a:r>
          </a:p>
        </p:txBody>
      </p:sp>
      <p:sp>
        <p:nvSpPr>
          <p:cNvPr id="2" name="Text Placeholder 1">
            <a:extLst>
              <a:ext uri="{FF2B5EF4-FFF2-40B4-BE49-F238E27FC236}">
                <a16:creationId xmlns:a16="http://schemas.microsoft.com/office/drawing/2014/main" id="{E4C965B6-7E38-4D37-8DC4-198F7E2181D5}"/>
              </a:ext>
            </a:extLst>
          </p:cNvPr>
          <p:cNvSpPr>
            <a:spLocks noGrp="1"/>
          </p:cNvSpPr>
          <p:nvPr>
            <p:ph type="body" sz="quarter" idx="16"/>
          </p:nvPr>
        </p:nvSpPr>
        <p:spPr>
          <a:xfrm>
            <a:off x="-1" y="1710678"/>
            <a:ext cx="10837333" cy="480131"/>
          </a:xfrm>
          <a:solidFill>
            <a:srgbClr val="002648"/>
          </a:solidFill>
          <a:ln>
            <a:solidFill>
              <a:srgbClr val="F26522"/>
            </a:solidFill>
          </a:ln>
        </p:spPr>
        <p:txBody>
          <a:bodyPr/>
          <a:lstStyle/>
          <a:p>
            <a:r>
              <a:rPr lang="en-US" sz="2800" dirty="0"/>
              <a:t>Discussion Questions</a:t>
            </a:r>
          </a:p>
        </p:txBody>
      </p:sp>
      <p:sp>
        <p:nvSpPr>
          <p:cNvPr id="6" name="Rectangle 5">
            <a:extLst>
              <a:ext uri="{FF2B5EF4-FFF2-40B4-BE49-F238E27FC236}">
                <a16:creationId xmlns:a16="http://schemas.microsoft.com/office/drawing/2014/main" id="{1FA2D3C7-CD77-2C00-CF68-10E3516606D4}"/>
              </a:ext>
            </a:extLst>
          </p:cNvPr>
          <p:cNvSpPr/>
          <p:nvPr/>
        </p:nvSpPr>
        <p:spPr>
          <a:xfrm flipV="1">
            <a:off x="8153400" y="0"/>
            <a:ext cx="4038600" cy="110013"/>
          </a:xfrm>
          <a:prstGeom prst="rect">
            <a:avLst/>
          </a:prstGeom>
          <a:solidFill>
            <a:srgbClr val="F26522"/>
          </a:solidFill>
          <a:ln>
            <a:solidFill>
              <a:srgbClr val="F2652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Freeform: Shape 39">
            <a:extLst>
              <a:ext uri="{FF2B5EF4-FFF2-40B4-BE49-F238E27FC236}">
                <a16:creationId xmlns:a16="http://schemas.microsoft.com/office/drawing/2014/main" id="{5AAD26E9-7587-AC4E-E366-F47261E1637B}"/>
              </a:ext>
              <a:ext uri="{C183D7F6-B498-43B3-948B-1728B52AA6E4}">
                <adec:decorative xmlns:adec="http://schemas.microsoft.com/office/drawing/2017/decorative" val="1"/>
              </a:ext>
            </a:extLst>
          </p:cNvPr>
          <p:cNvSpPr/>
          <p:nvPr/>
        </p:nvSpPr>
        <p:spPr>
          <a:xfrm>
            <a:off x="0" y="0"/>
            <a:ext cx="8329286" cy="457200"/>
          </a:xfrm>
          <a:custGeom>
            <a:avLst/>
            <a:gdLst>
              <a:gd name="connsiteX0" fmla="*/ 0 w 8329286"/>
              <a:gd name="connsiteY0" fmla="*/ 0 h 457200"/>
              <a:gd name="connsiteX1" fmla="*/ 8329286 w 8329286"/>
              <a:gd name="connsiteY1" fmla="*/ 0 h 457200"/>
              <a:gd name="connsiteX2" fmla="*/ 7982281 w 8329286"/>
              <a:gd name="connsiteY2" fmla="*/ 457200 h 457200"/>
              <a:gd name="connsiteX3" fmla="*/ 0 w 8329286"/>
              <a:gd name="connsiteY3" fmla="*/ 457200 h 457200"/>
            </a:gdLst>
            <a:ahLst/>
            <a:cxnLst>
              <a:cxn ang="0">
                <a:pos x="connsiteX0" y="connsiteY0"/>
              </a:cxn>
              <a:cxn ang="0">
                <a:pos x="connsiteX1" y="connsiteY1"/>
              </a:cxn>
              <a:cxn ang="0">
                <a:pos x="connsiteX2" y="connsiteY2"/>
              </a:cxn>
              <a:cxn ang="0">
                <a:pos x="connsiteX3" y="connsiteY3"/>
              </a:cxn>
            </a:cxnLst>
            <a:rect l="l" t="t" r="r" b="b"/>
            <a:pathLst>
              <a:path w="8329286" h="457200">
                <a:moveTo>
                  <a:pt x="0" y="0"/>
                </a:moveTo>
                <a:lnTo>
                  <a:pt x="8329286" y="0"/>
                </a:lnTo>
                <a:lnTo>
                  <a:pt x="7982281" y="457200"/>
                </a:lnTo>
                <a:lnTo>
                  <a:pt x="0" y="457200"/>
                </a:lnTo>
                <a:close/>
              </a:path>
            </a:pathLst>
          </a:custGeom>
          <a:solidFill>
            <a:srgbClr val="002648"/>
          </a:solidFill>
          <a:ln>
            <a:solidFill>
              <a:srgbClr val="F26522"/>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2044264435"/>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odernClassicBlock-3">
  <a:themeElements>
    <a:clrScheme name="MSFT_ELT_ModernClassicBlock_03">
      <a:dk1>
        <a:sysClr val="windowText" lastClr="000000"/>
      </a:dk1>
      <a:lt1>
        <a:sysClr val="window" lastClr="FFFFFF"/>
      </a:lt1>
      <a:dk2>
        <a:srgbClr val="43467B"/>
      </a:dk2>
      <a:lt2>
        <a:srgbClr val="DFE3E5"/>
      </a:lt2>
      <a:accent1>
        <a:srgbClr val="43467B"/>
      </a:accent1>
      <a:accent2>
        <a:srgbClr val="E58C09"/>
      </a:accent2>
      <a:accent3>
        <a:srgbClr val="2683C6"/>
      </a:accent3>
      <a:accent4>
        <a:srgbClr val="EEC621"/>
      </a:accent4>
      <a:accent5>
        <a:srgbClr val="1D9BA1"/>
      </a:accent5>
      <a:accent6>
        <a:srgbClr val="87175F"/>
      </a:accent6>
      <a:hlink>
        <a:srgbClr val="0070C0"/>
      </a:hlink>
      <a:folHlink>
        <a:srgbClr val="C00000"/>
      </a:folHlink>
    </a:clrScheme>
    <a:fontScheme name="MSFT_ELT_ModernClassicBlock_03">
      <a:majorFont>
        <a:latin typeface="Tw Cen MT Condensed"/>
        <a:ea typeface=""/>
        <a:cs typeface=""/>
      </a:majorFont>
      <a:minorFont>
        <a:latin typeface="Tw Cen MT"/>
        <a:ea typeface=""/>
        <a:cs typeface=""/>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ELT_Template_ModernClassicBlockLT_v4" id="{30DDF308-B484-4DB0-8959-4BA762476498}" vid="{49FD44A8-5F40-4E6E-BC83-04BD3C4DB24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12" ma:contentTypeDescription="Create a new document." ma:contentTypeScope="" ma:versionID="f9fc9171bb41dc08635275f351de8590">
  <xsd:schema xmlns:xsd="http://www.w3.org/2001/XMLSchema" xmlns:xs="http://www.w3.org/2001/XMLSchema" xmlns:p="http://schemas.microsoft.com/office/2006/metadata/properties" xmlns:ns2="71af3243-3dd4-4a8d-8c0d-dd76da1f02a5" xmlns:ns3="16c05727-aa75-4e4a-9b5f-8a80a1165891" targetNamespace="http://schemas.microsoft.com/office/2006/metadata/properties" ma:root="true" ma:fieldsID="29387215989a890c06011de04edfe97d" ns2:_="" ns3:_="">
    <xsd:import namespace="71af3243-3dd4-4a8d-8c0d-dd76da1f02a5"/>
    <xsd:import namespace="16c05727-aa75-4e4a-9b5f-8a80a1165891"/>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106BD98-E608-40A1-98A8-93D5976215CA}">
  <ds:schemaRefs>
    <ds:schemaRef ds:uri="http://schemas.microsoft.com/sharepoint/v3/contenttype/forms"/>
  </ds:schemaRefs>
</ds:datastoreItem>
</file>

<file path=customXml/itemProps2.xml><?xml version="1.0" encoding="utf-8"?>
<ds:datastoreItem xmlns:ds="http://schemas.openxmlformats.org/officeDocument/2006/customXml" ds:itemID="{6A86D9CC-0D9D-4BFE-B3F3-26F480BF8C8A}">
  <ds:schemaRefs>
    <ds:schemaRef ds:uri="16c05727-aa75-4e4a-9b5f-8a80a1165891"/>
    <ds:schemaRef ds:uri="71af3243-3dd4-4a8d-8c0d-dd76da1f02a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9BFCA5F6-1A5A-4D78-BDE2-C793B61E0E12}">
  <ds:schemaRefs>
    <ds:schemaRef ds:uri="16c05727-aa75-4e4a-9b5f-8a80a1165891"/>
    <ds:schemaRef ds:uri="71af3243-3dd4-4a8d-8c0d-dd76da1f02a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ModernClassicBlock-3</Template>
  <TotalTime>56531</TotalTime>
  <Words>1521</Words>
  <Application>Microsoft Macintosh PowerPoint</Application>
  <PresentationFormat>Widescreen</PresentationFormat>
  <Paragraphs>94</Paragraphs>
  <Slides>12</Slides>
  <Notes>12</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12</vt:i4>
      </vt:variant>
    </vt:vector>
  </HeadingPairs>
  <TitlesOfParts>
    <vt:vector size="24" baseType="lpstr">
      <vt:lpstr>AppleGothic</vt:lpstr>
      <vt:lpstr>Arial</vt:lpstr>
      <vt:lpstr>Book Antiqua</vt:lpstr>
      <vt:lpstr>Century Schoolbook</vt:lpstr>
      <vt:lpstr>Georgia</vt:lpstr>
      <vt:lpstr>Kokonor</vt:lpstr>
      <vt:lpstr>Times New Roman</vt:lpstr>
      <vt:lpstr>Tw Cen MT</vt:lpstr>
      <vt:lpstr>Tw Cen MT Condensed</vt:lpstr>
      <vt:lpstr>Wingdings</vt:lpstr>
      <vt:lpstr>Wingdings 3</vt:lpstr>
      <vt:lpstr>ModernClassicBlock-3</vt:lpstr>
      <vt:lpstr>Fostering Student Success in Higher Education using Transition Theory     Hope Norwood Guffey, MEd Leslie Cordie, PhD </vt:lpstr>
      <vt:lpstr>Ice Breaker Activity</vt:lpstr>
      <vt:lpstr>Description of content</vt:lpstr>
      <vt:lpstr>Schlossberg’s Transition Theory</vt:lpstr>
      <vt:lpstr>Schlossberg’s Transition Theory</vt:lpstr>
      <vt:lpstr>Discussion</vt:lpstr>
      <vt:lpstr>Personal Case Study</vt:lpstr>
      <vt:lpstr>PowerPoint Presentation</vt:lpstr>
      <vt:lpstr>Case Study</vt:lpstr>
      <vt:lpstr>AU Campus Resources</vt:lpstr>
      <vt:lpstr>Questions?</vt:lpstr>
      <vt:lpstr>References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Fostering Student Success in Higher Education using Transition Theory   Hope Norwood Guffey, M.Ed. Leslie Cordie, Ph.D. </dc:title>
  <dc:creator>Hope Guffey</dc:creator>
  <cp:lastModifiedBy>Hope Guffey</cp:lastModifiedBy>
  <cp:revision>2</cp:revision>
  <dcterms:created xsi:type="dcterms:W3CDTF">2023-06-29T17:36:06Z</dcterms:created>
  <dcterms:modified xsi:type="dcterms:W3CDTF">2023-10-16T00:30:42Z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