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F2948-797C-4BE1-B20C-053D9F6443BB}" type="doc">
      <dgm:prSet loTypeId="urn:microsoft.com/office/officeart/2005/8/layout/hList7#1" loCatId="relationship" qsTypeId="urn:microsoft.com/office/officeart/2005/8/quickstyle/simple1" qsCatId="simple" csTypeId="urn:microsoft.com/office/officeart/2005/8/colors/accent1_2" csCatId="accent1" phldr="1"/>
      <dgm:spPr/>
    </dgm:pt>
    <dgm:pt modelId="{29FDE824-97ED-4BFD-A3CB-E6882DC9034D}">
      <dgm:prSet phldrT="[Text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Social </a:t>
          </a:r>
          <a:r>
            <a:rPr lang="es-MX" b="1" dirty="0" err="1" smtClean="0">
              <a:solidFill>
                <a:schemeClr val="tx1"/>
              </a:solidFill>
            </a:rPr>
            <a:t>Instructional</a:t>
          </a:r>
          <a:r>
            <a:rPr lang="es-MX" b="1" dirty="0" smtClean="0">
              <a:solidFill>
                <a:schemeClr val="tx1"/>
              </a:solidFill>
            </a:rPr>
            <a:t> </a:t>
          </a:r>
          <a:r>
            <a:rPr lang="es-MX" b="1" dirty="0" err="1" smtClean="0">
              <a:solidFill>
                <a:schemeClr val="tx1"/>
              </a:solidFill>
            </a:rPr>
            <a:t>Language</a:t>
          </a:r>
          <a:endParaRPr lang="es-MX" b="1" dirty="0">
            <a:solidFill>
              <a:schemeClr val="tx1"/>
            </a:solidFill>
          </a:endParaRPr>
        </a:p>
      </dgm:t>
    </dgm:pt>
    <dgm:pt modelId="{48447F7A-BD4F-44C4-A284-448CBD410CA1}" type="parTrans" cxnId="{296DC502-35FC-4461-817C-3BEA3014E309}">
      <dgm:prSet/>
      <dgm:spPr/>
      <dgm:t>
        <a:bodyPr/>
        <a:lstStyle/>
        <a:p>
          <a:endParaRPr lang="es-MX"/>
        </a:p>
      </dgm:t>
    </dgm:pt>
    <dgm:pt modelId="{14E111AE-62BE-4C81-87E4-02CF25283D84}" type="sibTrans" cxnId="{296DC502-35FC-4461-817C-3BEA3014E309}">
      <dgm:prSet/>
      <dgm:spPr/>
      <dgm:t>
        <a:bodyPr/>
        <a:lstStyle/>
        <a:p>
          <a:endParaRPr lang="es-MX"/>
        </a:p>
      </dgm:t>
    </dgm:pt>
    <dgm:pt modelId="{0904873C-51F8-4A28-85DE-5C064F0BCE41}">
      <dgm:prSet phldrT="[Text]"/>
      <dgm:spPr>
        <a:solidFill>
          <a:srgbClr val="00B0F0"/>
        </a:solidFill>
      </dgm:spPr>
      <dgm:t>
        <a:bodyPr/>
        <a:lstStyle/>
        <a:p>
          <a:r>
            <a:rPr lang="es-MX" b="1" dirty="0" err="1" smtClean="0">
              <a:solidFill>
                <a:schemeClr val="tx1"/>
              </a:solidFill>
            </a:rPr>
            <a:t>Language</a:t>
          </a:r>
          <a:r>
            <a:rPr lang="es-MX" b="1" dirty="0" smtClean="0">
              <a:solidFill>
                <a:schemeClr val="tx1"/>
              </a:solidFill>
            </a:rPr>
            <a:t> of </a:t>
          </a:r>
          <a:r>
            <a:rPr lang="es-MX" b="1" dirty="0" err="1" smtClean="0">
              <a:solidFill>
                <a:schemeClr val="tx1"/>
              </a:solidFill>
            </a:rPr>
            <a:t>Mathematics</a:t>
          </a:r>
          <a:endParaRPr lang="es-MX" b="1" dirty="0">
            <a:solidFill>
              <a:schemeClr val="tx1"/>
            </a:solidFill>
          </a:endParaRPr>
        </a:p>
      </dgm:t>
    </dgm:pt>
    <dgm:pt modelId="{60042E24-B08C-4229-97A6-58229954C703}" type="parTrans" cxnId="{9BF06D50-D1EC-41CE-A8E9-4A588855F427}">
      <dgm:prSet/>
      <dgm:spPr/>
      <dgm:t>
        <a:bodyPr/>
        <a:lstStyle/>
        <a:p>
          <a:endParaRPr lang="es-MX"/>
        </a:p>
      </dgm:t>
    </dgm:pt>
    <dgm:pt modelId="{E3193A50-36C3-4432-855C-6FB995281C02}" type="sibTrans" cxnId="{9BF06D50-D1EC-41CE-A8E9-4A588855F427}">
      <dgm:prSet/>
      <dgm:spPr/>
      <dgm:t>
        <a:bodyPr/>
        <a:lstStyle/>
        <a:p>
          <a:endParaRPr lang="es-MX"/>
        </a:p>
      </dgm:t>
    </dgm:pt>
    <dgm:pt modelId="{AD1914B9-0FFA-4AB4-B2B2-35469DBF939A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s-MX" b="1" dirty="0" err="1" smtClean="0">
              <a:solidFill>
                <a:schemeClr val="tx1"/>
              </a:solidFill>
            </a:rPr>
            <a:t>Language</a:t>
          </a:r>
          <a:r>
            <a:rPr lang="es-MX" b="1" dirty="0" smtClean="0">
              <a:solidFill>
                <a:schemeClr val="tx1"/>
              </a:solidFill>
            </a:rPr>
            <a:t> of </a:t>
          </a:r>
          <a:r>
            <a:rPr lang="es-MX" b="1" dirty="0" err="1" smtClean="0">
              <a:solidFill>
                <a:schemeClr val="tx1"/>
              </a:solidFill>
            </a:rPr>
            <a:t>Science</a:t>
          </a:r>
          <a:endParaRPr lang="es-MX" b="1" dirty="0">
            <a:solidFill>
              <a:schemeClr val="tx1"/>
            </a:solidFill>
          </a:endParaRPr>
        </a:p>
      </dgm:t>
    </dgm:pt>
    <dgm:pt modelId="{FF63ADFF-C2F6-4271-864F-0B940F1C5EC0}" type="parTrans" cxnId="{64303225-9943-4991-A9F8-0DFF07408249}">
      <dgm:prSet/>
      <dgm:spPr/>
      <dgm:t>
        <a:bodyPr/>
        <a:lstStyle/>
        <a:p>
          <a:endParaRPr lang="es-MX"/>
        </a:p>
      </dgm:t>
    </dgm:pt>
    <dgm:pt modelId="{0C04E3DA-A729-4C8D-A987-ED16C02D00DF}" type="sibTrans" cxnId="{64303225-9943-4991-A9F8-0DFF07408249}">
      <dgm:prSet/>
      <dgm:spPr/>
      <dgm:t>
        <a:bodyPr/>
        <a:lstStyle/>
        <a:p>
          <a:endParaRPr lang="es-MX"/>
        </a:p>
      </dgm:t>
    </dgm:pt>
    <dgm:pt modelId="{24506777-79CA-4633-8027-9A60A0A01940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s-MX" b="1" dirty="0" err="1" smtClean="0">
              <a:solidFill>
                <a:schemeClr val="tx1"/>
              </a:solidFill>
            </a:rPr>
            <a:t>Language</a:t>
          </a:r>
          <a:r>
            <a:rPr lang="es-MX" b="1" dirty="0" smtClean="0">
              <a:solidFill>
                <a:schemeClr val="tx1"/>
              </a:solidFill>
            </a:rPr>
            <a:t> of </a:t>
          </a:r>
          <a:r>
            <a:rPr lang="es-MX" b="1" dirty="0" err="1" smtClean="0">
              <a:solidFill>
                <a:schemeClr val="tx1"/>
              </a:solidFill>
            </a:rPr>
            <a:t>Language</a:t>
          </a:r>
          <a:r>
            <a:rPr lang="es-MX" b="1" dirty="0" smtClean="0">
              <a:solidFill>
                <a:schemeClr val="tx1"/>
              </a:solidFill>
            </a:rPr>
            <a:t> </a:t>
          </a:r>
          <a:r>
            <a:rPr lang="es-MX" b="1" dirty="0" err="1" smtClean="0">
              <a:solidFill>
                <a:schemeClr val="tx1"/>
              </a:solidFill>
            </a:rPr>
            <a:t>Arts</a:t>
          </a:r>
          <a:endParaRPr lang="es-MX" b="1" dirty="0">
            <a:solidFill>
              <a:schemeClr val="tx1"/>
            </a:solidFill>
          </a:endParaRPr>
        </a:p>
      </dgm:t>
    </dgm:pt>
    <dgm:pt modelId="{9CCAC1BD-EFFA-496E-BB7B-D1A3814D1C83}" type="parTrans" cxnId="{4CE1E9D3-F855-44D3-8E69-53C6DA77A02C}">
      <dgm:prSet/>
      <dgm:spPr/>
      <dgm:t>
        <a:bodyPr/>
        <a:lstStyle/>
        <a:p>
          <a:endParaRPr lang="es-MX"/>
        </a:p>
      </dgm:t>
    </dgm:pt>
    <dgm:pt modelId="{E41B3825-A0E3-4FDD-BF82-7C464ECB572D}" type="sibTrans" cxnId="{4CE1E9D3-F855-44D3-8E69-53C6DA77A02C}">
      <dgm:prSet/>
      <dgm:spPr/>
      <dgm:t>
        <a:bodyPr/>
        <a:lstStyle/>
        <a:p>
          <a:endParaRPr lang="es-MX"/>
        </a:p>
      </dgm:t>
    </dgm:pt>
    <dgm:pt modelId="{CF79505D-29FA-46AA-834C-E1A285775ECD}">
      <dgm:prSet/>
      <dgm:spPr>
        <a:solidFill>
          <a:srgbClr val="00B0F0"/>
        </a:solidFill>
      </dgm:spPr>
      <dgm:t>
        <a:bodyPr/>
        <a:lstStyle/>
        <a:p>
          <a:r>
            <a:rPr lang="es-MX" b="1" dirty="0" err="1" smtClean="0">
              <a:solidFill>
                <a:schemeClr val="tx1"/>
              </a:solidFill>
            </a:rPr>
            <a:t>Language</a:t>
          </a:r>
          <a:r>
            <a:rPr lang="es-MX" b="1" dirty="0" smtClean="0">
              <a:solidFill>
                <a:schemeClr val="tx1"/>
              </a:solidFill>
            </a:rPr>
            <a:t> of Social </a:t>
          </a:r>
          <a:r>
            <a:rPr lang="es-MX" b="1" dirty="0" err="1" smtClean="0">
              <a:solidFill>
                <a:schemeClr val="tx1"/>
              </a:solidFill>
            </a:rPr>
            <a:t>Studies</a:t>
          </a:r>
          <a:endParaRPr lang="es-MX" b="1" dirty="0">
            <a:solidFill>
              <a:schemeClr val="tx1"/>
            </a:solidFill>
          </a:endParaRPr>
        </a:p>
      </dgm:t>
    </dgm:pt>
    <dgm:pt modelId="{00AE06DB-0CEE-464F-9A05-DD9A7EC041CD}" type="parTrans" cxnId="{9503B0BC-3EEA-49B1-BF3A-6CA5906FA973}">
      <dgm:prSet/>
      <dgm:spPr/>
      <dgm:t>
        <a:bodyPr/>
        <a:lstStyle/>
        <a:p>
          <a:endParaRPr lang="es-MX"/>
        </a:p>
      </dgm:t>
    </dgm:pt>
    <dgm:pt modelId="{4E70AB90-86D7-4471-ADA7-730B2489629D}" type="sibTrans" cxnId="{9503B0BC-3EEA-49B1-BF3A-6CA5906FA973}">
      <dgm:prSet/>
      <dgm:spPr/>
      <dgm:t>
        <a:bodyPr/>
        <a:lstStyle/>
        <a:p>
          <a:endParaRPr lang="es-MX"/>
        </a:p>
      </dgm:t>
    </dgm:pt>
    <dgm:pt modelId="{560C06A3-7C47-4A11-98F2-B6AB7925FD9E}" type="pres">
      <dgm:prSet presAssocID="{4E5F2948-797C-4BE1-B20C-053D9F6443BB}" presName="Name0" presStyleCnt="0">
        <dgm:presLayoutVars>
          <dgm:dir/>
          <dgm:resizeHandles val="exact"/>
        </dgm:presLayoutVars>
      </dgm:prSet>
      <dgm:spPr/>
    </dgm:pt>
    <dgm:pt modelId="{66D28415-C9F4-4C3B-AB07-38768A8FCC45}" type="pres">
      <dgm:prSet presAssocID="{4E5F2948-797C-4BE1-B20C-053D9F6443BB}" presName="fgShape" presStyleLbl="fgShp" presStyleIdx="0" presStyleCnt="1"/>
      <dgm:spPr>
        <a:solidFill>
          <a:srgbClr val="FFFF00"/>
        </a:solidFill>
      </dgm:spPr>
    </dgm:pt>
    <dgm:pt modelId="{6EABA84D-2137-4B7F-B18B-823CA5E216A9}" type="pres">
      <dgm:prSet presAssocID="{4E5F2948-797C-4BE1-B20C-053D9F6443BB}" presName="linComp" presStyleCnt="0"/>
      <dgm:spPr/>
    </dgm:pt>
    <dgm:pt modelId="{3373B505-AB24-443A-B80C-1671DBA2064E}" type="pres">
      <dgm:prSet presAssocID="{29FDE824-97ED-4BFD-A3CB-E6882DC9034D}" presName="compNode" presStyleCnt="0"/>
      <dgm:spPr/>
    </dgm:pt>
    <dgm:pt modelId="{1F484D8F-B05D-4940-9817-237B0D1434C7}" type="pres">
      <dgm:prSet presAssocID="{29FDE824-97ED-4BFD-A3CB-E6882DC9034D}" presName="bkgdShape" presStyleLbl="node1" presStyleIdx="0" presStyleCnt="5"/>
      <dgm:spPr/>
      <dgm:t>
        <a:bodyPr/>
        <a:lstStyle/>
        <a:p>
          <a:endParaRPr lang="es-MX"/>
        </a:p>
      </dgm:t>
    </dgm:pt>
    <dgm:pt modelId="{B0A08477-6361-4BAD-8624-5848ADBB75A0}" type="pres">
      <dgm:prSet presAssocID="{29FDE824-97ED-4BFD-A3CB-E6882DC9034D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C2D39A-94CB-464B-8E4F-515103BFBA1F}" type="pres">
      <dgm:prSet presAssocID="{29FDE824-97ED-4BFD-A3CB-E6882DC9034D}" presName="invisiNode" presStyleLbl="node1" presStyleIdx="0" presStyleCnt="5"/>
      <dgm:spPr/>
    </dgm:pt>
    <dgm:pt modelId="{89C9ADFA-4CB0-4C6D-B15B-CC4DF5523C20}" type="pres">
      <dgm:prSet presAssocID="{29FDE824-97ED-4BFD-A3CB-E6882DC9034D}" presName="imagNode" presStyleLbl="fgImgPlace1" presStyleIdx="0" presStyleCnt="5" custScaleX="120339" custScaleY="10795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D93BF67-FF39-4B04-9708-177F7B46CAEA}" type="pres">
      <dgm:prSet presAssocID="{14E111AE-62BE-4C81-87E4-02CF25283D84}" presName="sibTrans" presStyleLbl="sibTrans2D1" presStyleIdx="0" presStyleCnt="0"/>
      <dgm:spPr/>
      <dgm:t>
        <a:bodyPr/>
        <a:lstStyle/>
        <a:p>
          <a:endParaRPr lang="es-MX"/>
        </a:p>
      </dgm:t>
    </dgm:pt>
    <dgm:pt modelId="{29B3AA74-1BB4-407E-B316-529D722501E3}" type="pres">
      <dgm:prSet presAssocID="{24506777-79CA-4633-8027-9A60A0A01940}" presName="compNode" presStyleCnt="0"/>
      <dgm:spPr/>
    </dgm:pt>
    <dgm:pt modelId="{5C737A10-E0D5-4CE1-B468-249DAFBCA145}" type="pres">
      <dgm:prSet presAssocID="{24506777-79CA-4633-8027-9A60A0A01940}" presName="bkgdShape" presStyleLbl="node1" presStyleIdx="1" presStyleCnt="5"/>
      <dgm:spPr/>
      <dgm:t>
        <a:bodyPr/>
        <a:lstStyle/>
        <a:p>
          <a:endParaRPr lang="es-MX"/>
        </a:p>
      </dgm:t>
    </dgm:pt>
    <dgm:pt modelId="{A24BD8F0-CFE6-4650-B427-31A044A6A944}" type="pres">
      <dgm:prSet presAssocID="{24506777-79CA-4633-8027-9A60A0A01940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C698D9-335A-4358-BADC-549FCE0CAAF0}" type="pres">
      <dgm:prSet presAssocID="{24506777-79CA-4633-8027-9A60A0A01940}" presName="invisiNode" presStyleLbl="node1" presStyleIdx="1" presStyleCnt="5"/>
      <dgm:spPr/>
    </dgm:pt>
    <dgm:pt modelId="{7434461B-9F4B-467A-A7C1-9BEF122E7079}" type="pres">
      <dgm:prSet presAssocID="{24506777-79CA-4633-8027-9A60A0A01940}" presName="imagNode" presStyleLbl="fgImgPlace1" presStyleIdx="1" presStyleCnt="5" custScaleX="112857" custScaleY="10795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6FE98EB3-1083-4A20-BB24-629CC5F06229}" type="pres">
      <dgm:prSet presAssocID="{E41B3825-A0E3-4FDD-BF82-7C464ECB572D}" presName="sibTrans" presStyleLbl="sibTrans2D1" presStyleIdx="0" presStyleCnt="0"/>
      <dgm:spPr/>
      <dgm:t>
        <a:bodyPr/>
        <a:lstStyle/>
        <a:p>
          <a:endParaRPr lang="es-MX"/>
        </a:p>
      </dgm:t>
    </dgm:pt>
    <dgm:pt modelId="{14E5AEC5-3E7B-4875-A5DC-34670118AB45}" type="pres">
      <dgm:prSet presAssocID="{0904873C-51F8-4A28-85DE-5C064F0BCE41}" presName="compNode" presStyleCnt="0"/>
      <dgm:spPr/>
    </dgm:pt>
    <dgm:pt modelId="{5FAB5E07-4D1F-494A-9517-095C66A855D5}" type="pres">
      <dgm:prSet presAssocID="{0904873C-51F8-4A28-85DE-5C064F0BCE41}" presName="bkgdShape" presStyleLbl="node1" presStyleIdx="2" presStyleCnt="5"/>
      <dgm:spPr/>
      <dgm:t>
        <a:bodyPr/>
        <a:lstStyle/>
        <a:p>
          <a:endParaRPr lang="es-MX"/>
        </a:p>
      </dgm:t>
    </dgm:pt>
    <dgm:pt modelId="{2CD59315-0B6B-4530-A642-474042109056}" type="pres">
      <dgm:prSet presAssocID="{0904873C-51F8-4A28-85DE-5C064F0BCE4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E829F5-29AD-410D-8F27-EDE037CAA40B}" type="pres">
      <dgm:prSet presAssocID="{0904873C-51F8-4A28-85DE-5C064F0BCE41}" presName="invisiNode" presStyleLbl="node1" presStyleIdx="2" presStyleCnt="5"/>
      <dgm:spPr/>
    </dgm:pt>
    <dgm:pt modelId="{2BB0F22A-CF75-4F8E-BD55-F9F1D5A547F0}" type="pres">
      <dgm:prSet presAssocID="{0904873C-51F8-4A28-85DE-5C064F0BCE41}" presName="imagNode" presStyleLbl="fgImgPlace1" presStyleIdx="2" presStyleCnt="5" custScaleX="107684" custScaleY="10795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10B4A0E7-4367-4B19-A76F-4838AA4D63C7}" type="pres">
      <dgm:prSet presAssocID="{E3193A50-36C3-4432-855C-6FB995281C02}" presName="sibTrans" presStyleLbl="sibTrans2D1" presStyleIdx="0" presStyleCnt="0"/>
      <dgm:spPr/>
      <dgm:t>
        <a:bodyPr/>
        <a:lstStyle/>
        <a:p>
          <a:endParaRPr lang="es-MX"/>
        </a:p>
      </dgm:t>
    </dgm:pt>
    <dgm:pt modelId="{C9AF1AA7-4925-4F04-A408-0870759F3887}" type="pres">
      <dgm:prSet presAssocID="{AD1914B9-0FFA-4AB4-B2B2-35469DBF939A}" presName="compNode" presStyleCnt="0"/>
      <dgm:spPr/>
    </dgm:pt>
    <dgm:pt modelId="{675B0A74-F7BE-4B21-BDF2-3CA3DEE6E4FE}" type="pres">
      <dgm:prSet presAssocID="{AD1914B9-0FFA-4AB4-B2B2-35469DBF939A}" presName="bkgdShape" presStyleLbl="node1" presStyleIdx="3" presStyleCnt="5"/>
      <dgm:spPr/>
      <dgm:t>
        <a:bodyPr/>
        <a:lstStyle/>
        <a:p>
          <a:endParaRPr lang="es-MX"/>
        </a:p>
      </dgm:t>
    </dgm:pt>
    <dgm:pt modelId="{479F9FC0-28BC-4DD5-A454-64323E5FC805}" type="pres">
      <dgm:prSet presAssocID="{AD1914B9-0FFA-4AB4-B2B2-35469DBF939A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3E1EDB-736F-414B-9574-A62A129E50A8}" type="pres">
      <dgm:prSet presAssocID="{AD1914B9-0FFA-4AB4-B2B2-35469DBF939A}" presName="invisiNode" presStyleLbl="node1" presStyleIdx="3" presStyleCnt="5"/>
      <dgm:spPr/>
    </dgm:pt>
    <dgm:pt modelId="{C28D31ED-02EB-4547-8580-369C214B9232}" type="pres">
      <dgm:prSet presAssocID="{AD1914B9-0FFA-4AB4-B2B2-35469DBF939A}" presName="imagNode" presStyleLbl="fgImgPlace1" presStyleIdx="3" presStyleCnt="5" custScaleX="116578" custScaleY="10795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FAE7D6DF-86A3-44E8-B553-BADCBB5EBD9C}" type="pres">
      <dgm:prSet presAssocID="{0C04E3DA-A729-4C8D-A987-ED16C02D00DF}" presName="sibTrans" presStyleLbl="sibTrans2D1" presStyleIdx="0" presStyleCnt="0"/>
      <dgm:spPr/>
      <dgm:t>
        <a:bodyPr/>
        <a:lstStyle/>
        <a:p>
          <a:endParaRPr lang="es-MX"/>
        </a:p>
      </dgm:t>
    </dgm:pt>
    <dgm:pt modelId="{FE5D2697-8742-4124-9B2F-F0409F3ACBF6}" type="pres">
      <dgm:prSet presAssocID="{CF79505D-29FA-46AA-834C-E1A285775ECD}" presName="compNode" presStyleCnt="0"/>
      <dgm:spPr/>
    </dgm:pt>
    <dgm:pt modelId="{450CDD18-BC77-4D5F-935E-86DD280E492B}" type="pres">
      <dgm:prSet presAssocID="{CF79505D-29FA-46AA-834C-E1A285775ECD}" presName="bkgdShape" presStyleLbl="node1" presStyleIdx="4" presStyleCnt="5"/>
      <dgm:spPr/>
      <dgm:t>
        <a:bodyPr/>
        <a:lstStyle/>
        <a:p>
          <a:endParaRPr lang="es-MX"/>
        </a:p>
      </dgm:t>
    </dgm:pt>
    <dgm:pt modelId="{431FA28C-EBF8-4B03-9259-B32BEA7DA11E}" type="pres">
      <dgm:prSet presAssocID="{CF79505D-29FA-46AA-834C-E1A285775ECD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2E825A-2F47-4B5E-BC0B-84D02ACE40AC}" type="pres">
      <dgm:prSet presAssocID="{CF79505D-29FA-46AA-834C-E1A285775ECD}" presName="invisiNode" presStyleLbl="node1" presStyleIdx="4" presStyleCnt="5"/>
      <dgm:spPr/>
    </dgm:pt>
    <dgm:pt modelId="{B5392192-5CE0-41E9-9FFD-61468346EE78}" type="pres">
      <dgm:prSet presAssocID="{CF79505D-29FA-46AA-834C-E1A285775ECD}" presName="imagNode" presStyleLbl="fgImgPlace1" presStyleIdx="4" presStyleCnt="5" custScaleX="113052" custScaleY="9474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</dgm:ptLst>
  <dgm:cxnLst>
    <dgm:cxn modelId="{9503B0BC-3EEA-49B1-BF3A-6CA5906FA973}" srcId="{4E5F2948-797C-4BE1-B20C-053D9F6443BB}" destId="{CF79505D-29FA-46AA-834C-E1A285775ECD}" srcOrd="4" destOrd="0" parTransId="{00AE06DB-0CEE-464F-9A05-DD9A7EC041CD}" sibTransId="{4E70AB90-86D7-4471-ADA7-730B2489629D}"/>
    <dgm:cxn modelId="{CD9663F6-C52D-43F7-B506-8C06AB74C506}" type="presOf" srcId="{AD1914B9-0FFA-4AB4-B2B2-35469DBF939A}" destId="{675B0A74-F7BE-4B21-BDF2-3CA3DEE6E4FE}" srcOrd="0" destOrd="0" presId="urn:microsoft.com/office/officeart/2005/8/layout/hList7#1"/>
    <dgm:cxn modelId="{64303225-9943-4991-A9F8-0DFF07408249}" srcId="{4E5F2948-797C-4BE1-B20C-053D9F6443BB}" destId="{AD1914B9-0FFA-4AB4-B2B2-35469DBF939A}" srcOrd="3" destOrd="0" parTransId="{FF63ADFF-C2F6-4271-864F-0B940F1C5EC0}" sibTransId="{0C04E3DA-A729-4C8D-A987-ED16C02D00DF}"/>
    <dgm:cxn modelId="{39FC5964-1EC5-4EB3-A46E-52162493F3D4}" type="presOf" srcId="{24506777-79CA-4633-8027-9A60A0A01940}" destId="{5C737A10-E0D5-4CE1-B468-249DAFBCA145}" srcOrd="0" destOrd="0" presId="urn:microsoft.com/office/officeart/2005/8/layout/hList7#1"/>
    <dgm:cxn modelId="{72F76D73-F42F-4AC8-9575-E81EF09CAB40}" type="presOf" srcId="{0904873C-51F8-4A28-85DE-5C064F0BCE41}" destId="{2CD59315-0B6B-4530-A642-474042109056}" srcOrd="1" destOrd="0" presId="urn:microsoft.com/office/officeart/2005/8/layout/hList7#1"/>
    <dgm:cxn modelId="{6BE9EBE8-0462-4630-A61D-5577D66AFF10}" type="presOf" srcId="{29FDE824-97ED-4BFD-A3CB-E6882DC9034D}" destId="{1F484D8F-B05D-4940-9817-237B0D1434C7}" srcOrd="0" destOrd="0" presId="urn:microsoft.com/office/officeart/2005/8/layout/hList7#1"/>
    <dgm:cxn modelId="{296DC502-35FC-4461-817C-3BEA3014E309}" srcId="{4E5F2948-797C-4BE1-B20C-053D9F6443BB}" destId="{29FDE824-97ED-4BFD-A3CB-E6882DC9034D}" srcOrd="0" destOrd="0" parTransId="{48447F7A-BD4F-44C4-A284-448CBD410CA1}" sibTransId="{14E111AE-62BE-4C81-87E4-02CF25283D84}"/>
    <dgm:cxn modelId="{4CE1E9D3-F855-44D3-8E69-53C6DA77A02C}" srcId="{4E5F2948-797C-4BE1-B20C-053D9F6443BB}" destId="{24506777-79CA-4633-8027-9A60A0A01940}" srcOrd="1" destOrd="0" parTransId="{9CCAC1BD-EFFA-496E-BB7B-D1A3814D1C83}" sibTransId="{E41B3825-A0E3-4FDD-BF82-7C464ECB572D}"/>
    <dgm:cxn modelId="{92FD3B4D-A718-4C88-BDB7-EA72CB663C48}" type="presOf" srcId="{4E5F2948-797C-4BE1-B20C-053D9F6443BB}" destId="{560C06A3-7C47-4A11-98F2-B6AB7925FD9E}" srcOrd="0" destOrd="0" presId="urn:microsoft.com/office/officeart/2005/8/layout/hList7#1"/>
    <dgm:cxn modelId="{9BF06D50-D1EC-41CE-A8E9-4A588855F427}" srcId="{4E5F2948-797C-4BE1-B20C-053D9F6443BB}" destId="{0904873C-51F8-4A28-85DE-5C064F0BCE41}" srcOrd="2" destOrd="0" parTransId="{60042E24-B08C-4229-97A6-58229954C703}" sibTransId="{E3193A50-36C3-4432-855C-6FB995281C02}"/>
    <dgm:cxn modelId="{662C2CE7-FF5C-43A1-BA79-3B9890636D51}" type="presOf" srcId="{14E111AE-62BE-4C81-87E4-02CF25283D84}" destId="{3D93BF67-FF39-4B04-9708-177F7B46CAEA}" srcOrd="0" destOrd="0" presId="urn:microsoft.com/office/officeart/2005/8/layout/hList7#1"/>
    <dgm:cxn modelId="{8C32FB24-BE3D-42BF-B28D-8130567029EE}" type="presOf" srcId="{CF79505D-29FA-46AA-834C-E1A285775ECD}" destId="{450CDD18-BC77-4D5F-935E-86DD280E492B}" srcOrd="0" destOrd="0" presId="urn:microsoft.com/office/officeart/2005/8/layout/hList7#1"/>
    <dgm:cxn modelId="{C2A32DB9-B71E-4358-B45E-77C6F0FB3671}" type="presOf" srcId="{0904873C-51F8-4A28-85DE-5C064F0BCE41}" destId="{5FAB5E07-4D1F-494A-9517-095C66A855D5}" srcOrd="0" destOrd="0" presId="urn:microsoft.com/office/officeart/2005/8/layout/hList7#1"/>
    <dgm:cxn modelId="{5BEEA088-75B9-483E-9A48-E841BB3621BA}" type="presOf" srcId="{CF79505D-29FA-46AA-834C-E1A285775ECD}" destId="{431FA28C-EBF8-4B03-9259-B32BEA7DA11E}" srcOrd="1" destOrd="0" presId="urn:microsoft.com/office/officeart/2005/8/layout/hList7#1"/>
    <dgm:cxn modelId="{9775C886-BF96-4D3A-9DEA-1CA07A8513F7}" type="presOf" srcId="{E41B3825-A0E3-4FDD-BF82-7C464ECB572D}" destId="{6FE98EB3-1083-4A20-BB24-629CC5F06229}" srcOrd="0" destOrd="0" presId="urn:microsoft.com/office/officeart/2005/8/layout/hList7#1"/>
    <dgm:cxn modelId="{B71C31BD-33A0-42CE-8526-4526A268B1A0}" type="presOf" srcId="{24506777-79CA-4633-8027-9A60A0A01940}" destId="{A24BD8F0-CFE6-4650-B427-31A044A6A944}" srcOrd="1" destOrd="0" presId="urn:microsoft.com/office/officeart/2005/8/layout/hList7#1"/>
    <dgm:cxn modelId="{50302A26-38D0-408D-B4E5-1BAF3B47BB1F}" type="presOf" srcId="{29FDE824-97ED-4BFD-A3CB-E6882DC9034D}" destId="{B0A08477-6361-4BAD-8624-5848ADBB75A0}" srcOrd="1" destOrd="0" presId="urn:microsoft.com/office/officeart/2005/8/layout/hList7#1"/>
    <dgm:cxn modelId="{979811E6-2EF1-49D2-A559-7C4A75F9DD5A}" type="presOf" srcId="{E3193A50-36C3-4432-855C-6FB995281C02}" destId="{10B4A0E7-4367-4B19-A76F-4838AA4D63C7}" srcOrd="0" destOrd="0" presId="urn:microsoft.com/office/officeart/2005/8/layout/hList7#1"/>
    <dgm:cxn modelId="{DC6292ED-7AF4-4161-9101-3F934DC93156}" type="presOf" srcId="{AD1914B9-0FFA-4AB4-B2B2-35469DBF939A}" destId="{479F9FC0-28BC-4DD5-A454-64323E5FC805}" srcOrd="1" destOrd="0" presId="urn:microsoft.com/office/officeart/2005/8/layout/hList7#1"/>
    <dgm:cxn modelId="{74845458-55BC-49D3-85F7-5BEEB2288C8A}" type="presOf" srcId="{0C04E3DA-A729-4C8D-A987-ED16C02D00DF}" destId="{FAE7D6DF-86A3-44E8-B553-BADCBB5EBD9C}" srcOrd="0" destOrd="0" presId="urn:microsoft.com/office/officeart/2005/8/layout/hList7#1"/>
    <dgm:cxn modelId="{7B043352-69F0-4EE2-B835-18B53DD3D72E}" type="presParOf" srcId="{560C06A3-7C47-4A11-98F2-B6AB7925FD9E}" destId="{66D28415-C9F4-4C3B-AB07-38768A8FCC45}" srcOrd="0" destOrd="0" presId="urn:microsoft.com/office/officeart/2005/8/layout/hList7#1"/>
    <dgm:cxn modelId="{A87E832A-1CDE-4C03-A305-AB1BEC6581CD}" type="presParOf" srcId="{560C06A3-7C47-4A11-98F2-B6AB7925FD9E}" destId="{6EABA84D-2137-4B7F-B18B-823CA5E216A9}" srcOrd="1" destOrd="0" presId="urn:microsoft.com/office/officeart/2005/8/layout/hList7#1"/>
    <dgm:cxn modelId="{4FD208DD-7DCD-417F-8EC6-C53A8F1A1B5E}" type="presParOf" srcId="{6EABA84D-2137-4B7F-B18B-823CA5E216A9}" destId="{3373B505-AB24-443A-B80C-1671DBA2064E}" srcOrd="0" destOrd="0" presId="urn:microsoft.com/office/officeart/2005/8/layout/hList7#1"/>
    <dgm:cxn modelId="{C387EB6A-3CC3-49CA-92F3-E78500C0A17C}" type="presParOf" srcId="{3373B505-AB24-443A-B80C-1671DBA2064E}" destId="{1F484D8F-B05D-4940-9817-237B0D1434C7}" srcOrd="0" destOrd="0" presId="urn:microsoft.com/office/officeart/2005/8/layout/hList7#1"/>
    <dgm:cxn modelId="{0DFE8FFF-360D-4EA7-8F66-6D66C4C5566E}" type="presParOf" srcId="{3373B505-AB24-443A-B80C-1671DBA2064E}" destId="{B0A08477-6361-4BAD-8624-5848ADBB75A0}" srcOrd="1" destOrd="0" presId="urn:microsoft.com/office/officeart/2005/8/layout/hList7#1"/>
    <dgm:cxn modelId="{C0DCE269-AECF-43F8-9595-58536ACD3DC1}" type="presParOf" srcId="{3373B505-AB24-443A-B80C-1671DBA2064E}" destId="{B9C2D39A-94CB-464B-8E4F-515103BFBA1F}" srcOrd="2" destOrd="0" presId="urn:microsoft.com/office/officeart/2005/8/layout/hList7#1"/>
    <dgm:cxn modelId="{23B5A371-72D8-4CC3-924C-AC36C72F042C}" type="presParOf" srcId="{3373B505-AB24-443A-B80C-1671DBA2064E}" destId="{89C9ADFA-4CB0-4C6D-B15B-CC4DF5523C20}" srcOrd="3" destOrd="0" presId="urn:microsoft.com/office/officeart/2005/8/layout/hList7#1"/>
    <dgm:cxn modelId="{E061ABB3-4D6F-4010-B2AA-81C4BAAFCBA3}" type="presParOf" srcId="{6EABA84D-2137-4B7F-B18B-823CA5E216A9}" destId="{3D93BF67-FF39-4B04-9708-177F7B46CAEA}" srcOrd="1" destOrd="0" presId="urn:microsoft.com/office/officeart/2005/8/layout/hList7#1"/>
    <dgm:cxn modelId="{1F878FBA-61F4-4D22-B99D-ABF66612308E}" type="presParOf" srcId="{6EABA84D-2137-4B7F-B18B-823CA5E216A9}" destId="{29B3AA74-1BB4-407E-B316-529D722501E3}" srcOrd="2" destOrd="0" presId="urn:microsoft.com/office/officeart/2005/8/layout/hList7#1"/>
    <dgm:cxn modelId="{FA5A61DA-8449-4BE7-BDC4-596B7C3B17F4}" type="presParOf" srcId="{29B3AA74-1BB4-407E-B316-529D722501E3}" destId="{5C737A10-E0D5-4CE1-B468-249DAFBCA145}" srcOrd="0" destOrd="0" presId="urn:microsoft.com/office/officeart/2005/8/layout/hList7#1"/>
    <dgm:cxn modelId="{4C11ED14-27BA-4468-ADD9-838971FDDC1E}" type="presParOf" srcId="{29B3AA74-1BB4-407E-B316-529D722501E3}" destId="{A24BD8F0-CFE6-4650-B427-31A044A6A944}" srcOrd="1" destOrd="0" presId="urn:microsoft.com/office/officeart/2005/8/layout/hList7#1"/>
    <dgm:cxn modelId="{20528CA2-5B60-488A-8A06-E96B52BE3580}" type="presParOf" srcId="{29B3AA74-1BB4-407E-B316-529D722501E3}" destId="{93C698D9-335A-4358-BADC-549FCE0CAAF0}" srcOrd="2" destOrd="0" presId="urn:microsoft.com/office/officeart/2005/8/layout/hList7#1"/>
    <dgm:cxn modelId="{FD898ED2-C96A-4DA2-BFE5-A7754C548619}" type="presParOf" srcId="{29B3AA74-1BB4-407E-B316-529D722501E3}" destId="{7434461B-9F4B-467A-A7C1-9BEF122E7079}" srcOrd="3" destOrd="0" presId="urn:microsoft.com/office/officeart/2005/8/layout/hList7#1"/>
    <dgm:cxn modelId="{C5A1FA88-0267-4D3D-810D-4E79679FDA3E}" type="presParOf" srcId="{6EABA84D-2137-4B7F-B18B-823CA5E216A9}" destId="{6FE98EB3-1083-4A20-BB24-629CC5F06229}" srcOrd="3" destOrd="0" presId="urn:microsoft.com/office/officeart/2005/8/layout/hList7#1"/>
    <dgm:cxn modelId="{3298ECBD-2FB8-46A7-BE0C-85352427BCB8}" type="presParOf" srcId="{6EABA84D-2137-4B7F-B18B-823CA5E216A9}" destId="{14E5AEC5-3E7B-4875-A5DC-34670118AB45}" srcOrd="4" destOrd="0" presId="urn:microsoft.com/office/officeart/2005/8/layout/hList7#1"/>
    <dgm:cxn modelId="{06271052-CFB1-4D07-B358-3DE58AC1B93D}" type="presParOf" srcId="{14E5AEC5-3E7B-4875-A5DC-34670118AB45}" destId="{5FAB5E07-4D1F-494A-9517-095C66A855D5}" srcOrd="0" destOrd="0" presId="urn:microsoft.com/office/officeart/2005/8/layout/hList7#1"/>
    <dgm:cxn modelId="{457C9930-C6EE-407B-BE86-6E4DC1B407C0}" type="presParOf" srcId="{14E5AEC5-3E7B-4875-A5DC-34670118AB45}" destId="{2CD59315-0B6B-4530-A642-474042109056}" srcOrd="1" destOrd="0" presId="urn:microsoft.com/office/officeart/2005/8/layout/hList7#1"/>
    <dgm:cxn modelId="{554DC1D1-3FA5-48EE-8700-2B7DC7FB7D8E}" type="presParOf" srcId="{14E5AEC5-3E7B-4875-A5DC-34670118AB45}" destId="{56E829F5-29AD-410D-8F27-EDE037CAA40B}" srcOrd="2" destOrd="0" presId="urn:microsoft.com/office/officeart/2005/8/layout/hList7#1"/>
    <dgm:cxn modelId="{A99077B2-60A3-483D-929C-D0681FEB895A}" type="presParOf" srcId="{14E5AEC5-3E7B-4875-A5DC-34670118AB45}" destId="{2BB0F22A-CF75-4F8E-BD55-F9F1D5A547F0}" srcOrd="3" destOrd="0" presId="urn:microsoft.com/office/officeart/2005/8/layout/hList7#1"/>
    <dgm:cxn modelId="{BA04AAB6-CD31-4C19-BDB5-E91BEA33859D}" type="presParOf" srcId="{6EABA84D-2137-4B7F-B18B-823CA5E216A9}" destId="{10B4A0E7-4367-4B19-A76F-4838AA4D63C7}" srcOrd="5" destOrd="0" presId="urn:microsoft.com/office/officeart/2005/8/layout/hList7#1"/>
    <dgm:cxn modelId="{E01B60E4-B3CA-40DE-ABEB-1607EAEB42DA}" type="presParOf" srcId="{6EABA84D-2137-4B7F-B18B-823CA5E216A9}" destId="{C9AF1AA7-4925-4F04-A408-0870759F3887}" srcOrd="6" destOrd="0" presId="urn:microsoft.com/office/officeart/2005/8/layout/hList7#1"/>
    <dgm:cxn modelId="{310D8DCB-70D4-497C-852D-5450D6C18F06}" type="presParOf" srcId="{C9AF1AA7-4925-4F04-A408-0870759F3887}" destId="{675B0A74-F7BE-4B21-BDF2-3CA3DEE6E4FE}" srcOrd="0" destOrd="0" presId="urn:microsoft.com/office/officeart/2005/8/layout/hList7#1"/>
    <dgm:cxn modelId="{BD5CC210-5570-4CAA-A118-D02FACE2E0C3}" type="presParOf" srcId="{C9AF1AA7-4925-4F04-A408-0870759F3887}" destId="{479F9FC0-28BC-4DD5-A454-64323E5FC805}" srcOrd="1" destOrd="0" presId="urn:microsoft.com/office/officeart/2005/8/layout/hList7#1"/>
    <dgm:cxn modelId="{0320BA08-2E13-4A1A-B60E-EA02B760A654}" type="presParOf" srcId="{C9AF1AA7-4925-4F04-A408-0870759F3887}" destId="{CB3E1EDB-736F-414B-9574-A62A129E50A8}" srcOrd="2" destOrd="0" presId="urn:microsoft.com/office/officeart/2005/8/layout/hList7#1"/>
    <dgm:cxn modelId="{5F213B19-11E4-4E74-AF4D-C97A6666FD99}" type="presParOf" srcId="{C9AF1AA7-4925-4F04-A408-0870759F3887}" destId="{C28D31ED-02EB-4547-8580-369C214B9232}" srcOrd="3" destOrd="0" presId="urn:microsoft.com/office/officeart/2005/8/layout/hList7#1"/>
    <dgm:cxn modelId="{8856B445-6644-43F1-9AF8-A8F81D4E1902}" type="presParOf" srcId="{6EABA84D-2137-4B7F-B18B-823CA5E216A9}" destId="{FAE7D6DF-86A3-44E8-B553-BADCBB5EBD9C}" srcOrd="7" destOrd="0" presId="urn:microsoft.com/office/officeart/2005/8/layout/hList7#1"/>
    <dgm:cxn modelId="{978131DF-276D-451F-B1EF-3A585A1B62A7}" type="presParOf" srcId="{6EABA84D-2137-4B7F-B18B-823CA5E216A9}" destId="{FE5D2697-8742-4124-9B2F-F0409F3ACBF6}" srcOrd="8" destOrd="0" presId="urn:microsoft.com/office/officeart/2005/8/layout/hList7#1"/>
    <dgm:cxn modelId="{B012CD15-D5D5-4EBE-ABD6-04CA2A128EF4}" type="presParOf" srcId="{FE5D2697-8742-4124-9B2F-F0409F3ACBF6}" destId="{450CDD18-BC77-4D5F-935E-86DD280E492B}" srcOrd="0" destOrd="0" presId="urn:microsoft.com/office/officeart/2005/8/layout/hList7#1"/>
    <dgm:cxn modelId="{F82A21B8-644D-4001-A16E-75BC633D2558}" type="presParOf" srcId="{FE5D2697-8742-4124-9B2F-F0409F3ACBF6}" destId="{431FA28C-EBF8-4B03-9259-B32BEA7DA11E}" srcOrd="1" destOrd="0" presId="urn:microsoft.com/office/officeart/2005/8/layout/hList7#1"/>
    <dgm:cxn modelId="{4FB9F8D8-83FE-4DE5-9AA7-7FFF3CBCC0E4}" type="presParOf" srcId="{FE5D2697-8742-4124-9B2F-F0409F3ACBF6}" destId="{F02E825A-2F47-4B5E-BC0B-84D02ACE40AC}" srcOrd="2" destOrd="0" presId="urn:microsoft.com/office/officeart/2005/8/layout/hList7#1"/>
    <dgm:cxn modelId="{9C20E3FF-72D4-4217-9992-01844AA9EF97}" type="presParOf" srcId="{FE5D2697-8742-4124-9B2F-F0409F3ACBF6}" destId="{B5392192-5CE0-41E9-9FFD-61468346EE7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3EF85-8098-44F1-92D0-B31FB91064E9}" type="doc">
      <dgm:prSet loTypeId="urn:microsoft.com/office/officeart/2005/8/layout/hierarchy3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7D954-B9C2-4B92-B576-6324D429BA87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Social Instructional Language </a:t>
          </a:r>
        </a:p>
        <a:p>
          <a:r>
            <a:rPr lang="en-US" dirty="0" smtClean="0"/>
            <a:t>(SIL)</a:t>
          </a:r>
          <a:endParaRPr lang="en-US" dirty="0"/>
        </a:p>
      </dgm:t>
    </dgm:pt>
    <dgm:pt modelId="{F5F8A1F3-240A-488C-B3BB-F52F865481E7}" type="parTrans" cxnId="{5F4E1CDD-98CC-410F-8B09-4D9C702F4BE4}">
      <dgm:prSet/>
      <dgm:spPr/>
      <dgm:t>
        <a:bodyPr/>
        <a:lstStyle/>
        <a:p>
          <a:endParaRPr lang="en-US"/>
        </a:p>
      </dgm:t>
    </dgm:pt>
    <dgm:pt modelId="{068777BF-FDA9-4443-AB28-9184C2126B64}" type="sibTrans" cxnId="{5F4E1CDD-98CC-410F-8B09-4D9C702F4BE4}">
      <dgm:prSet/>
      <dgm:spPr/>
      <dgm:t>
        <a:bodyPr/>
        <a:lstStyle/>
        <a:p>
          <a:endParaRPr lang="en-US"/>
        </a:p>
      </dgm:t>
    </dgm:pt>
    <dgm:pt modelId="{062BF08D-55BE-400B-B141-C32F5EAA858E}">
      <dgm:prSet phldrT="[Text]"/>
      <dgm:spPr/>
      <dgm:t>
        <a:bodyPr/>
        <a:lstStyle/>
        <a:p>
          <a:r>
            <a:rPr lang="en-US" sz="3000" b="1" dirty="0" smtClean="0"/>
            <a:t>Listening</a:t>
          </a:r>
          <a:endParaRPr lang="en-US" sz="3000" b="1" dirty="0"/>
        </a:p>
      </dgm:t>
    </dgm:pt>
    <dgm:pt modelId="{B7C40DB3-B05B-498A-8149-9F2D65A312E7}" type="parTrans" cxnId="{7FD4727A-F361-4D5C-BF05-24C32E97691C}">
      <dgm:prSet/>
      <dgm:spPr/>
      <dgm:t>
        <a:bodyPr/>
        <a:lstStyle/>
        <a:p>
          <a:endParaRPr lang="en-US"/>
        </a:p>
      </dgm:t>
    </dgm:pt>
    <dgm:pt modelId="{A0BA0F97-4D2F-4C7B-A5E4-54DF070FA10C}" type="sibTrans" cxnId="{7FD4727A-F361-4D5C-BF05-24C32E97691C}">
      <dgm:prSet/>
      <dgm:spPr/>
      <dgm:t>
        <a:bodyPr/>
        <a:lstStyle/>
        <a:p>
          <a:endParaRPr lang="en-US"/>
        </a:p>
      </dgm:t>
    </dgm:pt>
    <dgm:pt modelId="{844A7BC3-1629-4A50-BEA5-616F6DA7C892}">
      <dgm:prSet phldrT="[Text]" custT="1"/>
      <dgm:spPr/>
      <dgm:t>
        <a:bodyPr/>
        <a:lstStyle/>
        <a:p>
          <a:r>
            <a:rPr lang="en-US" sz="2800" dirty="0" smtClean="0"/>
            <a:t>Following Directions</a:t>
          </a:r>
          <a:endParaRPr lang="en-US" sz="2800" dirty="0"/>
        </a:p>
      </dgm:t>
    </dgm:pt>
    <dgm:pt modelId="{70E80BD2-8F7D-43D5-B2D3-A8F8D7946BA2}" type="parTrans" cxnId="{3AA481BF-27FC-4619-A394-D06DA024FDA4}">
      <dgm:prSet/>
      <dgm:spPr/>
      <dgm:t>
        <a:bodyPr/>
        <a:lstStyle/>
        <a:p>
          <a:endParaRPr lang="en-US"/>
        </a:p>
      </dgm:t>
    </dgm:pt>
    <dgm:pt modelId="{F5AB0875-3B3E-4900-8011-E3EA0BD87DD6}" type="sibTrans" cxnId="{3AA481BF-27FC-4619-A394-D06DA024FDA4}">
      <dgm:prSet/>
      <dgm:spPr/>
      <dgm:t>
        <a:bodyPr/>
        <a:lstStyle/>
        <a:p>
          <a:endParaRPr lang="en-US"/>
        </a:p>
      </dgm:t>
    </dgm:pt>
    <dgm:pt modelId="{42933860-4E3A-4500-A427-DAFCFD568C93}">
      <dgm:prSet phldrT="[Text]"/>
      <dgm:spPr/>
      <dgm:t>
        <a:bodyPr/>
        <a:lstStyle/>
        <a:p>
          <a:endParaRPr lang="en-US" sz="2300" dirty="0" smtClean="0"/>
        </a:p>
      </dgm:t>
    </dgm:pt>
    <dgm:pt modelId="{253BF74B-B95A-455A-80BF-10BAF04759ED}" type="parTrans" cxnId="{38105ED8-9222-448A-B937-A43C39053950}">
      <dgm:prSet/>
      <dgm:spPr/>
      <dgm:t>
        <a:bodyPr/>
        <a:lstStyle/>
        <a:p>
          <a:endParaRPr lang="en-US"/>
        </a:p>
      </dgm:t>
    </dgm:pt>
    <dgm:pt modelId="{A8CD76E0-2AC1-42C3-A9C9-FC66B4BF9161}" type="sibTrans" cxnId="{38105ED8-9222-448A-B937-A43C39053950}">
      <dgm:prSet/>
      <dgm:spPr/>
      <dgm:t>
        <a:bodyPr/>
        <a:lstStyle/>
        <a:p>
          <a:endParaRPr lang="en-US"/>
        </a:p>
      </dgm:t>
    </dgm:pt>
    <dgm:pt modelId="{FFAB99B8-A731-4908-9187-84F46A61C066}">
      <dgm:prSet phldrT="[Text]"/>
      <dgm:spPr/>
      <dgm:t>
        <a:bodyPr/>
        <a:lstStyle/>
        <a:p>
          <a:r>
            <a:rPr lang="en-US" b="1" dirty="0" smtClean="0"/>
            <a:t>Speaking</a:t>
          </a:r>
          <a:endParaRPr lang="en-US" b="1" dirty="0"/>
        </a:p>
      </dgm:t>
    </dgm:pt>
    <dgm:pt modelId="{7F17E084-E03B-4C1C-AC94-C43161749F04}" type="parTrans" cxnId="{D80D170A-2211-43EF-9406-6AED8AE54B3A}">
      <dgm:prSet/>
      <dgm:spPr/>
      <dgm:t>
        <a:bodyPr/>
        <a:lstStyle/>
        <a:p>
          <a:endParaRPr lang="en-US"/>
        </a:p>
      </dgm:t>
    </dgm:pt>
    <dgm:pt modelId="{7443B6A5-5C50-41A0-91B5-56FE23F24149}" type="sibTrans" cxnId="{D80D170A-2211-43EF-9406-6AED8AE54B3A}">
      <dgm:prSet/>
      <dgm:spPr/>
      <dgm:t>
        <a:bodyPr/>
        <a:lstStyle/>
        <a:p>
          <a:endParaRPr lang="en-US"/>
        </a:p>
      </dgm:t>
    </dgm:pt>
    <dgm:pt modelId="{F373A129-739E-43B9-9A55-E4928E6EC8A2}">
      <dgm:prSet phldrT="[Text]"/>
      <dgm:spPr/>
      <dgm:t>
        <a:bodyPr/>
        <a:lstStyle/>
        <a:p>
          <a:r>
            <a:rPr lang="en-US" dirty="0" smtClean="0"/>
            <a:t>Social conversations</a:t>
          </a:r>
        </a:p>
      </dgm:t>
    </dgm:pt>
    <dgm:pt modelId="{D560A0C0-7783-4252-A544-5ED44F04C51B}" type="parTrans" cxnId="{C2338AB3-FA73-4C2C-9237-CBC4EF5DCA3E}">
      <dgm:prSet/>
      <dgm:spPr/>
      <dgm:t>
        <a:bodyPr/>
        <a:lstStyle/>
        <a:p>
          <a:endParaRPr lang="en-US"/>
        </a:p>
      </dgm:t>
    </dgm:pt>
    <dgm:pt modelId="{28CB0A21-6458-436D-8480-A368B47A3B5A}" type="sibTrans" cxnId="{C2338AB3-FA73-4C2C-9237-CBC4EF5DCA3E}">
      <dgm:prSet/>
      <dgm:spPr/>
      <dgm:t>
        <a:bodyPr/>
        <a:lstStyle/>
        <a:p>
          <a:endParaRPr lang="en-US"/>
        </a:p>
      </dgm:t>
    </dgm:pt>
    <dgm:pt modelId="{019C0FAD-C754-438F-877F-E2E0A72D35D7}">
      <dgm:prSet phldrT="[Text]"/>
      <dgm:spPr/>
      <dgm:t>
        <a:bodyPr/>
        <a:lstStyle/>
        <a:p>
          <a:r>
            <a:rPr lang="en-US" dirty="0" smtClean="0"/>
            <a:t>Answering and asking questions </a:t>
          </a:r>
        </a:p>
      </dgm:t>
    </dgm:pt>
    <dgm:pt modelId="{BA326D8F-D237-4FEC-9C4E-FE2C1735F73F}" type="parTrans" cxnId="{38E7BC3D-AE84-4682-8110-57C11A2021A2}">
      <dgm:prSet/>
      <dgm:spPr/>
      <dgm:t>
        <a:bodyPr/>
        <a:lstStyle/>
        <a:p>
          <a:endParaRPr lang="en-US"/>
        </a:p>
      </dgm:t>
    </dgm:pt>
    <dgm:pt modelId="{F8315A75-2BF4-4573-9E89-6787C9D7D5AF}" type="sibTrans" cxnId="{38E7BC3D-AE84-4682-8110-57C11A2021A2}">
      <dgm:prSet/>
      <dgm:spPr/>
      <dgm:t>
        <a:bodyPr/>
        <a:lstStyle/>
        <a:p>
          <a:endParaRPr lang="en-US"/>
        </a:p>
      </dgm:t>
    </dgm:pt>
    <dgm:pt modelId="{F4EC393C-537B-4109-A856-5CE7CE5C2D3B}" type="pres">
      <dgm:prSet presAssocID="{CBC3EF85-8098-44F1-92D0-B31FB91064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697CE1-50DD-4AB1-90B4-3BD1CB898F2E}" type="pres">
      <dgm:prSet presAssocID="{D2B7D954-B9C2-4B92-B576-6324D429BA87}" presName="root" presStyleCnt="0"/>
      <dgm:spPr/>
    </dgm:pt>
    <dgm:pt modelId="{518335B2-D5A2-4B2E-932A-A2B62920A345}" type="pres">
      <dgm:prSet presAssocID="{D2B7D954-B9C2-4B92-B576-6324D429BA87}" presName="rootComposite" presStyleCnt="0"/>
      <dgm:spPr/>
    </dgm:pt>
    <dgm:pt modelId="{9A8C0AA1-88A9-4D05-8B48-B6E196D59D66}" type="pres">
      <dgm:prSet presAssocID="{D2B7D954-B9C2-4B92-B576-6324D429BA87}" presName="rootText" presStyleLbl="node1" presStyleIdx="0" presStyleCnt="1"/>
      <dgm:spPr/>
      <dgm:t>
        <a:bodyPr/>
        <a:lstStyle/>
        <a:p>
          <a:endParaRPr lang="en-US"/>
        </a:p>
      </dgm:t>
    </dgm:pt>
    <dgm:pt modelId="{E9AC9C99-4B26-462C-B0C3-74BD12C4C3AD}" type="pres">
      <dgm:prSet presAssocID="{D2B7D954-B9C2-4B92-B576-6324D429BA87}" presName="rootConnector" presStyleLbl="node1" presStyleIdx="0" presStyleCnt="1"/>
      <dgm:spPr/>
      <dgm:t>
        <a:bodyPr/>
        <a:lstStyle/>
        <a:p>
          <a:endParaRPr lang="en-US"/>
        </a:p>
      </dgm:t>
    </dgm:pt>
    <dgm:pt modelId="{D27A5D40-C9A8-4F39-BFA8-CA27F63E59ED}" type="pres">
      <dgm:prSet presAssocID="{D2B7D954-B9C2-4B92-B576-6324D429BA87}" presName="childShape" presStyleCnt="0"/>
      <dgm:spPr/>
    </dgm:pt>
    <dgm:pt modelId="{705C41E8-8CCC-4985-98BE-CC054844C50F}" type="pres">
      <dgm:prSet presAssocID="{B7C40DB3-B05B-498A-8149-9F2D65A312E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8FE0DFE0-C532-4301-A45D-AD709065064F}" type="pres">
      <dgm:prSet presAssocID="{062BF08D-55BE-400B-B141-C32F5EAA858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4AE6C-65E1-4395-99B0-DC53722DD4F5}" type="pres">
      <dgm:prSet presAssocID="{7F17E084-E03B-4C1C-AC94-C43161749F04}" presName="Name13" presStyleLbl="parChTrans1D2" presStyleIdx="1" presStyleCnt="2"/>
      <dgm:spPr/>
      <dgm:t>
        <a:bodyPr/>
        <a:lstStyle/>
        <a:p>
          <a:endParaRPr lang="en-US"/>
        </a:p>
      </dgm:t>
    </dgm:pt>
    <dgm:pt modelId="{81588F59-0B78-4057-8A06-2EBD233FA76D}" type="pres">
      <dgm:prSet presAssocID="{FFAB99B8-A731-4908-9187-84F46A61C066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15D738-2C37-41D2-82AE-1411EC2F9676}" type="presOf" srcId="{D2B7D954-B9C2-4B92-B576-6324D429BA87}" destId="{E9AC9C99-4B26-462C-B0C3-74BD12C4C3AD}" srcOrd="1" destOrd="0" presId="urn:microsoft.com/office/officeart/2005/8/layout/hierarchy3"/>
    <dgm:cxn modelId="{7EE312E2-1238-4BA4-9588-D7E05B68E8C3}" type="presOf" srcId="{D2B7D954-B9C2-4B92-B576-6324D429BA87}" destId="{9A8C0AA1-88A9-4D05-8B48-B6E196D59D66}" srcOrd="0" destOrd="0" presId="urn:microsoft.com/office/officeart/2005/8/layout/hierarchy3"/>
    <dgm:cxn modelId="{D80D170A-2211-43EF-9406-6AED8AE54B3A}" srcId="{D2B7D954-B9C2-4B92-B576-6324D429BA87}" destId="{FFAB99B8-A731-4908-9187-84F46A61C066}" srcOrd="1" destOrd="0" parTransId="{7F17E084-E03B-4C1C-AC94-C43161749F04}" sibTransId="{7443B6A5-5C50-41A0-91B5-56FE23F24149}"/>
    <dgm:cxn modelId="{C8D738B0-9B43-4FD8-85DE-3BCB598AB919}" type="presOf" srcId="{B7C40DB3-B05B-498A-8149-9F2D65A312E7}" destId="{705C41E8-8CCC-4985-98BE-CC054844C50F}" srcOrd="0" destOrd="0" presId="urn:microsoft.com/office/officeart/2005/8/layout/hierarchy3"/>
    <dgm:cxn modelId="{066B8444-9A2A-428E-8498-D2A39A4CF85B}" type="presOf" srcId="{FFAB99B8-A731-4908-9187-84F46A61C066}" destId="{81588F59-0B78-4057-8A06-2EBD233FA76D}" srcOrd="0" destOrd="0" presId="urn:microsoft.com/office/officeart/2005/8/layout/hierarchy3"/>
    <dgm:cxn modelId="{C2338AB3-FA73-4C2C-9237-CBC4EF5DCA3E}" srcId="{FFAB99B8-A731-4908-9187-84F46A61C066}" destId="{F373A129-739E-43B9-9A55-E4928E6EC8A2}" srcOrd="0" destOrd="0" parTransId="{D560A0C0-7783-4252-A544-5ED44F04C51B}" sibTransId="{28CB0A21-6458-436D-8480-A368B47A3B5A}"/>
    <dgm:cxn modelId="{5F4E1CDD-98CC-410F-8B09-4D9C702F4BE4}" srcId="{CBC3EF85-8098-44F1-92D0-B31FB91064E9}" destId="{D2B7D954-B9C2-4B92-B576-6324D429BA87}" srcOrd="0" destOrd="0" parTransId="{F5F8A1F3-240A-488C-B3BB-F52F865481E7}" sibTransId="{068777BF-FDA9-4443-AB28-9184C2126B64}"/>
    <dgm:cxn modelId="{206FB090-59B2-489F-B9AF-2F7A587FF812}" type="presOf" srcId="{019C0FAD-C754-438F-877F-E2E0A72D35D7}" destId="{81588F59-0B78-4057-8A06-2EBD233FA76D}" srcOrd="0" destOrd="2" presId="urn:microsoft.com/office/officeart/2005/8/layout/hierarchy3"/>
    <dgm:cxn modelId="{83972F5A-151E-4EED-9C03-9C555B9D957E}" type="presOf" srcId="{42933860-4E3A-4500-A427-DAFCFD568C93}" destId="{8FE0DFE0-C532-4301-A45D-AD709065064F}" srcOrd="0" destOrd="2" presId="urn:microsoft.com/office/officeart/2005/8/layout/hierarchy3"/>
    <dgm:cxn modelId="{7FD4727A-F361-4D5C-BF05-24C32E97691C}" srcId="{D2B7D954-B9C2-4B92-B576-6324D429BA87}" destId="{062BF08D-55BE-400B-B141-C32F5EAA858E}" srcOrd="0" destOrd="0" parTransId="{B7C40DB3-B05B-498A-8149-9F2D65A312E7}" sibTransId="{A0BA0F97-4D2F-4C7B-A5E4-54DF070FA10C}"/>
    <dgm:cxn modelId="{38105ED8-9222-448A-B937-A43C39053950}" srcId="{062BF08D-55BE-400B-B141-C32F5EAA858E}" destId="{42933860-4E3A-4500-A427-DAFCFD568C93}" srcOrd="1" destOrd="0" parTransId="{253BF74B-B95A-455A-80BF-10BAF04759ED}" sibTransId="{A8CD76E0-2AC1-42C3-A9C9-FC66B4BF9161}"/>
    <dgm:cxn modelId="{38E7BC3D-AE84-4682-8110-57C11A2021A2}" srcId="{FFAB99B8-A731-4908-9187-84F46A61C066}" destId="{019C0FAD-C754-438F-877F-E2E0A72D35D7}" srcOrd="1" destOrd="0" parTransId="{BA326D8F-D237-4FEC-9C4E-FE2C1735F73F}" sibTransId="{F8315A75-2BF4-4573-9E89-6787C9D7D5AF}"/>
    <dgm:cxn modelId="{6FDCFBF2-E7E5-4290-A447-FD5B2CD39AEC}" type="presOf" srcId="{844A7BC3-1629-4A50-BEA5-616F6DA7C892}" destId="{8FE0DFE0-C532-4301-A45D-AD709065064F}" srcOrd="0" destOrd="1" presId="urn:microsoft.com/office/officeart/2005/8/layout/hierarchy3"/>
    <dgm:cxn modelId="{6ED1748B-237B-42C9-98AC-478F8E545393}" type="presOf" srcId="{7F17E084-E03B-4C1C-AC94-C43161749F04}" destId="{C964AE6C-65E1-4395-99B0-DC53722DD4F5}" srcOrd="0" destOrd="0" presId="urn:microsoft.com/office/officeart/2005/8/layout/hierarchy3"/>
    <dgm:cxn modelId="{7B7CAAB0-E241-481D-96FB-AFFAFF483858}" type="presOf" srcId="{062BF08D-55BE-400B-B141-C32F5EAA858E}" destId="{8FE0DFE0-C532-4301-A45D-AD709065064F}" srcOrd="0" destOrd="0" presId="urn:microsoft.com/office/officeart/2005/8/layout/hierarchy3"/>
    <dgm:cxn modelId="{7874C36B-F30C-4DDA-B6EE-AA7037702F8A}" type="presOf" srcId="{CBC3EF85-8098-44F1-92D0-B31FB91064E9}" destId="{F4EC393C-537B-4109-A856-5CE7CE5C2D3B}" srcOrd="0" destOrd="0" presId="urn:microsoft.com/office/officeart/2005/8/layout/hierarchy3"/>
    <dgm:cxn modelId="{3AA481BF-27FC-4619-A394-D06DA024FDA4}" srcId="{062BF08D-55BE-400B-B141-C32F5EAA858E}" destId="{844A7BC3-1629-4A50-BEA5-616F6DA7C892}" srcOrd="0" destOrd="0" parTransId="{70E80BD2-8F7D-43D5-B2D3-A8F8D7946BA2}" sibTransId="{F5AB0875-3B3E-4900-8011-E3EA0BD87DD6}"/>
    <dgm:cxn modelId="{0EEFB826-41CF-4078-A559-FD6D7D777802}" type="presOf" srcId="{F373A129-739E-43B9-9A55-E4928E6EC8A2}" destId="{81588F59-0B78-4057-8A06-2EBD233FA76D}" srcOrd="0" destOrd="1" presId="urn:microsoft.com/office/officeart/2005/8/layout/hierarchy3"/>
    <dgm:cxn modelId="{7ED93E01-2C10-4CD4-AEF6-CF9A4F11277A}" type="presParOf" srcId="{F4EC393C-537B-4109-A856-5CE7CE5C2D3B}" destId="{0C697CE1-50DD-4AB1-90B4-3BD1CB898F2E}" srcOrd="0" destOrd="0" presId="urn:microsoft.com/office/officeart/2005/8/layout/hierarchy3"/>
    <dgm:cxn modelId="{206281C8-69CF-40F8-A587-2145762197FC}" type="presParOf" srcId="{0C697CE1-50DD-4AB1-90B4-3BD1CB898F2E}" destId="{518335B2-D5A2-4B2E-932A-A2B62920A345}" srcOrd="0" destOrd="0" presId="urn:microsoft.com/office/officeart/2005/8/layout/hierarchy3"/>
    <dgm:cxn modelId="{92060B74-E773-4FE9-A72C-B83FDFBF9DA1}" type="presParOf" srcId="{518335B2-D5A2-4B2E-932A-A2B62920A345}" destId="{9A8C0AA1-88A9-4D05-8B48-B6E196D59D66}" srcOrd="0" destOrd="0" presId="urn:microsoft.com/office/officeart/2005/8/layout/hierarchy3"/>
    <dgm:cxn modelId="{854EBB2C-8F4F-43FA-BD2B-6F0D8B6CAB31}" type="presParOf" srcId="{518335B2-D5A2-4B2E-932A-A2B62920A345}" destId="{E9AC9C99-4B26-462C-B0C3-74BD12C4C3AD}" srcOrd="1" destOrd="0" presId="urn:microsoft.com/office/officeart/2005/8/layout/hierarchy3"/>
    <dgm:cxn modelId="{BF8ACBC8-92EE-4756-AC52-A4CC3E4D00E5}" type="presParOf" srcId="{0C697CE1-50DD-4AB1-90B4-3BD1CB898F2E}" destId="{D27A5D40-C9A8-4F39-BFA8-CA27F63E59ED}" srcOrd="1" destOrd="0" presId="urn:microsoft.com/office/officeart/2005/8/layout/hierarchy3"/>
    <dgm:cxn modelId="{95BE2A81-EBFB-4F20-9BF5-F2FD02E56DFF}" type="presParOf" srcId="{D27A5D40-C9A8-4F39-BFA8-CA27F63E59ED}" destId="{705C41E8-8CCC-4985-98BE-CC054844C50F}" srcOrd="0" destOrd="0" presId="urn:microsoft.com/office/officeart/2005/8/layout/hierarchy3"/>
    <dgm:cxn modelId="{6AA98B4D-5714-45CF-A23D-E8D0C8FFEC2A}" type="presParOf" srcId="{D27A5D40-C9A8-4F39-BFA8-CA27F63E59ED}" destId="{8FE0DFE0-C532-4301-A45D-AD709065064F}" srcOrd="1" destOrd="0" presId="urn:microsoft.com/office/officeart/2005/8/layout/hierarchy3"/>
    <dgm:cxn modelId="{6294896B-CA6C-4BDE-A67D-CC8ADDCDEBA7}" type="presParOf" srcId="{D27A5D40-C9A8-4F39-BFA8-CA27F63E59ED}" destId="{C964AE6C-65E1-4395-99B0-DC53722DD4F5}" srcOrd="2" destOrd="0" presId="urn:microsoft.com/office/officeart/2005/8/layout/hierarchy3"/>
    <dgm:cxn modelId="{A94AA395-E079-4DEA-A63B-A16FDDADC159}" type="presParOf" srcId="{D27A5D40-C9A8-4F39-BFA8-CA27F63E59ED}" destId="{81588F59-0B78-4057-8A06-2EBD233FA76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84D8F-B05D-4940-9817-237B0D1434C7}">
      <dsp:nvSpPr>
        <dsp:cNvPr id="0" name=""/>
        <dsp:cNvSpPr/>
      </dsp:nvSpPr>
      <dsp:spPr>
        <a:xfrm>
          <a:off x="8111" y="0"/>
          <a:ext cx="1619058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Social </a:t>
          </a:r>
          <a:r>
            <a:rPr lang="es-MX" sz="1800" b="1" kern="1200" dirty="0" err="1" smtClean="0">
              <a:solidFill>
                <a:schemeClr val="tx1"/>
              </a:solidFill>
            </a:rPr>
            <a:t>Instructional</a:t>
          </a:r>
          <a:r>
            <a:rPr lang="es-MX" sz="1800" b="1" kern="1200" dirty="0" smtClean="0">
              <a:solidFill>
                <a:schemeClr val="tx1"/>
              </a:solidFill>
            </a:rPr>
            <a:t> </a:t>
          </a:r>
          <a:r>
            <a:rPr lang="es-MX" sz="1800" b="1" kern="1200" dirty="0" err="1" smtClean="0">
              <a:solidFill>
                <a:schemeClr val="tx1"/>
              </a:solidFill>
            </a:rPr>
            <a:t>Language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8111" y="1625600"/>
        <a:ext cx="1619058" cy="1625600"/>
      </dsp:txXfrm>
    </dsp:sp>
    <dsp:sp modelId="{89C9ADFA-4CB0-4C6D-B15B-CC4DF5523C20}">
      <dsp:nvSpPr>
        <dsp:cNvPr id="0" name=""/>
        <dsp:cNvSpPr/>
      </dsp:nvSpPr>
      <dsp:spPr>
        <a:xfrm>
          <a:off x="3359" y="189991"/>
          <a:ext cx="1628562" cy="146100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37A10-E0D5-4CE1-B468-249DAFBCA145}">
      <dsp:nvSpPr>
        <dsp:cNvPr id="0" name=""/>
        <dsp:cNvSpPr/>
      </dsp:nvSpPr>
      <dsp:spPr>
        <a:xfrm>
          <a:off x="1680493" y="0"/>
          <a:ext cx="1619058" cy="4064000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err="1" smtClean="0">
              <a:solidFill>
                <a:schemeClr val="tx1"/>
              </a:solidFill>
            </a:rPr>
            <a:t>Language</a:t>
          </a:r>
          <a:r>
            <a:rPr lang="es-MX" sz="1800" b="1" kern="1200" dirty="0" smtClean="0">
              <a:solidFill>
                <a:schemeClr val="tx1"/>
              </a:solidFill>
            </a:rPr>
            <a:t> of </a:t>
          </a:r>
          <a:r>
            <a:rPr lang="es-MX" sz="1800" b="1" kern="1200" dirty="0" err="1" smtClean="0">
              <a:solidFill>
                <a:schemeClr val="tx1"/>
              </a:solidFill>
            </a:rPr>
            <a:t>Language</a:t>
          </a:r>
          <a:r>
            <a:rPr lang="es-MX" sz="1800" b="1" kern="1200" dirty="0" smtClean="0">
              <a:solidFill>
                <a:schemeClr val="tx1"/>
              </a:solidFill>
            </a:rPr>
            <a:t> </a:t>
          </a:r>
          <a:r>
            <a:rPr lang="es-MX" sz="1800" b="1" kern="1200" dirty="0" err="1" smtClean="0">
              <a:solidFill>
                <a:schemeClr val="tx1"/>
              </a:solidFill>
            </a:rPr>
            <a:t>Arts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1680493" y="1625600"/>
        <a:ext cx="1619058" cy="1625600"/>
      </dsp:txXfrm>
    </dsp:sp>
    <dsp:sp modelId="{7434461B-9F4B-467A-A7C1-9BEF122E7079}">
      <dsp:nvSpPr>
        <dsp:cNvPr id="0" name=""/>
        <dsp:cNvSpPr/>
      </dsp:nvSpPr>
      <dsp:spPr>
        <a:xfrm>
          <a:off x="1726368" y="189991"/>
          <a:ext cx="1527307" cy="146100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B5E07-4D1F-494A-9517-095C66A855D5}">
      <dsp:nvSpPr>
        <dsp:cNvPr id="0" name=""/>
        <dsp:cNvSpPr/>
      </dsp:nvSpPr>
      <dsp:spPr>
        <a:xfrm>
          <a:off x="3348122" y="0"/>
          <a:ext cx="1619058" cy="4064000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err="1" smtClean="0">
              <a:solidFill>
                <a:schemeClr val="tx1"/>
              </a:solidFill>
            </a:rPr>
            <a:t>Language</a:t>
          </a:r>
          <a:r>
            <a:rPr lang="es-MX" sz="1800" b="1" kern="1200" dirty="0" smtClean="0">
              <a:solidFill>
                <a:schemeClr val="tx1"/>
              </a:solidFill>
            </a:rPr>
            <a:t> of </a:t>
          </a:r>
          <a:r>
            <a:rPr lang="es-MX" sz="1800" b="1" kern="1200" dirty="0" err="1" smtClean="0">
              <a:solidFill>
                <a:schemeClr val="tx1"/>
              </a:solidFill>
            </a:rPr>
            <a:t>Mathematics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3348122" y="1625600"/>
        <a:ext cx="1619058" cy="1625600"/>
      </dsp:txXfrm>
    </dsp:sp>
    <dsp:sp modelId="{2BB0F22A-CF75-4F8E-BD55-F9F1D5A547F0}">
      <dsp:nvSpPr>
        <dsp:cNvPr id="0" name=""/>
        <dsp:cNvSpPr/>
      </dsp:nvSpPr>
      <dsp:spPr>
        <a:xfrm>
          <a:off x="3429001" y="189991"/>
          <a:ext cx="1457300" cy="146100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B0A74-F7BE-4B21-BDF2-3CA3DEE6E4FE}">
      <dsp:nvSpPr>
        <dsp:cNvPr id="0" name=""/>
        <dsp:cNvSpPr/>
      </dsp:nvSpPr>
      <dsp:spPr>
        <a:xfrm>
          <a:off x="5015752" y="0"/>
          <a:ext cx="1619058" cy="4064000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err="1" smtClean="0">
              <a:solidFill>
                <a:schemeClr val="tx1"/>
              </a:solidFill>
            </a:rPr>
            <a:t>Language</a:t>
          </a:r>
          <a:r>
            <a:rPr lang="es-MX" sz="1800" b="1" kern="1200" dirty="0" smtClean="0">
              <a:solidFill>
                <a:schemeClr val="tx1"/>
              </a:solidFill>
            </a:rPr>
            <a:t> of </a:t>
          </a:r>
          <a:r>
            <a:rPr lang="es-MX" sz="1800" b="1" kern="1200" dirty="0" err="1" smtClean="0">
              <a:solidFill>
                <a:schemeClr val="tx1"/>
              </a:solidFill>
            </a:rPr>
            <a:t>Science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5015752" y="1625600"/>
        <a:ext cx="1619058" cy="1625600"/>
      </dsp:txXfrm>
    </dsp:sp>
    <dsp:sp modelId="{C28D31ED-02EB-4547-8580-369C214B9232}">
      <dsp:nvSpPr>
        <dsp:cNvPr id="0" name=""/>
        <dsp:cNvSpPr/>
      </dsp:nvSpPr>
      <dsp:spPr>
        <a:xfrm>
          <a:off x="5036449" y="189991"/>
          <a:ext cx="1577664" cy="146100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CDD18-BC77-4D5F-935E-86DD280E492B}">
      <dsp:nvSpPr>
        <dsp:cNvPr id="0" name=""/>
        <dsp:cNvSpPr/>
      </dsp:nvSpPr>
      <dsp:spPr>
        <a:xfrm>
          <a:off x="6683382" y="0"/>
          <a:ext cx="1619058" cy="4064000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err="1" smtClean="0">
              <a:solidFill>
                <a:schemeClr val="tx1"/>
              </a:solidFill>
            </a:rPr>
            <a:t>Language</a:t>
          </a:r>
          <a:r>
            <a:rPr lang="es-MX" sz="1800" b="1" kern="1200" dirty="0" smtClean="0">
              <a:solidFill>
                <a:schemeClr val="tx1"/>
              </a:solidFill>
            </a:rPr>
            <a:t> of Social </a:t>
          </a:r>
          <a:r>
            <a:rPr lang="es-MX" sz="1800" b="1" kern="1200" dirty="0" err="1" smtClean="0">
              <a:solidFill>
                <a:schemeClr val="tx1"/>
              </a:solidFill>
            </a:rPr>
            <a:t>Studies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6683382" y="1625600"/>
        <a:ext cx="1619058" cy="1625600"/>
      </dsp:txXfrm>
    </dsp:sp>
    <dsp:sp modelId="{B5392192-5CE0-41E9-9FFD-61468346EE78}">
      <dsp:nvSpPr>
        <dsp:cNvPr id="0" name=""/>
        <dsp:cNvSpPr/>
      </dsp:nvSpPr>
      <dsp:spPr>
        <a:xfrm>
          <a:off x="6727938" y="279398"/>
          <a:ext cx="1529946" cy="128219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28415-C9F4-4C3B-AB07-38768A8FCC45}">
      <dsp:nvSpPr>
        <dsp:cNvPr id="0" name=""/>
        <dsp:cNvSpPr/>
      </dsp:nvSpPr>
      <dsp:spPr>
        <a:xfrm>
          <a:off x="333688" y="3251200"/>
          <a:ext cx="7638422" cy="609600"/>
        </a:xfrm>
        <a:prstGeom prst="leftRightArrow">
          <a:avLst/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C0AA1-88A9-4D05-8B48-B6E196D59D66}">
      <dsp:nvSpPr>
        <dsp:cNvPr id="0" name=""/>
        <dsp:cNvSpPr/>
      </dsp:nvSpPr>
      <dsp:spPr>
        <a:xfrm>
          <a:off x="2071799" y="1385"/>
          <a:ext cx="3743101" cy="187155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Social Instructional Language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(SIL)</a:t>
          </a:r>
          <a:endParaRPr lang="en-US" sz="3500" kern="1200" dirty="0"/>
        </a:p>
      </dsp:txBody>
      <dsp:txXfrm>
        <a:off x="2126615" y="56201"/>
        <a:ext cx="3633469" cy="1761918"/>
      </dsp:txXfrm>
    </dsp:sp>
    <dsp:sp modelId="{705C41E8-8CCC-4985-98BE-CC054844C50F}">
      <dsp:nvSpPr>
        <dsp:cNvPr id="0" name=""/>
        <dsp:cNvSpPr/>
      </dsp:nvSpPr>
      <dsp:spPr>
        <a:xfrm>
          <a:off x="2446109" y="1872936"/>
          <a:ext cx="374310" cy="1403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663"/>
              </a:lnTo>
              <a:lnTo>
                <a:pt x="374310" y="14036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0DFE0-C532-4301-A45D-AD709065064F}">
      <dsp:nvSpPr>
        <dsp:cNvPr id="0" name=""/>
        <dsp:cNvSpPr/>
      </dsp:nvSpPr>
      <dsp:spPr>
        <a:xfrm>
          <a:off x="2820419" y="2340824"/>
          <a:ext cx="2994481" cy="1871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Listening</a:t>
          </a:r>
          <a:endParaRPr lang="en-US" sz="30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Following Directions</a:t>
          </a:r>
          <a:endParaRPr lang="en-US" sz="28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 smtClean="0"/>
        </a:p>
      </dsp:txBody>
      <dsp:txXfrm>
        <a:off x="2875235" y="2395640"/>
        <a:ext cx="2884849" cy="1761918"/>
      </dsp:txXfrm>
    </dsp:sp>
    <dsp:sp modelId="{C964AE6C-65E1-4395-99B0-DC53722DD4F5}">
      <dsp:nvSpPr>
        <dsp:cNvPr id="0" name=""/>
        <dsp:cNvSpPr/>
      </dsp:nvSpPr>
      <dsp:spPr>
        <a:xfrm>
          <a:off x="2446109" y="1872936"/>
          <a:ext cx="374310" cy="374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101"/>
              </a:lnTo>
              <a:lnTo>
                <a:pt x="374310" y="374310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88F59-0B78-4057-8A06-2EBD233FA76D}">
      <dsp:nvSpPr>
        <dsp:cNvPr id="0" name=""/>
        <dsp:cNvSpPr/>
      </dsp:nvSpPr>
      <dsp:spPr>
        <a:xfrm>
          <a:off x="2820419" y="4680263"/>
          <a:ext cx="2994481" cy="1871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Speaking</a:t>
          </a:r>
          <a:endParaRPr lang="en-US" sz="30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Social conversations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Answering and asking questions </a:t>
          </a:r>
        </a:p>
      </dsp:txBody>
      <dsp:txXfrm>
        <a:off x="2875235" y="4735079"/>
        <a:ext cx="2884849" cy="1761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431B7-143C-4BA7-821D-0DF716E40354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6AC3E-4F85-45C8-8967-840D1E832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4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Now…how does all this fit in</a:t>
            </a:r>
            <a:r>
              <a:rPr lang="en-US" baseline="0" dirty="0" smtClean="0"/>
              <a:t> with WIDA?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E906-8B93-5A4A-96F8-2DDE7F0DB3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68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Leave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up for group activity as a reference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6DB46-8334-064A-BD42-866AA0430C9F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0082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</a:t>
            </a:r>
            <a:r>
              <a:rPr lang="en-US" baseline="0" dirty="0" smtClean="0"/>
              <a:t> to end with this thought…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E906-8B93-5A4A-96F8-2DDE7F0DB3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6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E906-8B93-5A4A-96F8-2DDE7F0DB3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6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Quickly go over the five standards and highlight that the five standards have NOT changed.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ADA1AB-B50F-4CA2-80C2-AE7880F3FFDD}" type="slidenum">
              <a:rPr 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3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E906-8B93-5A4A-96F8-2DDE7F0DB3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6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FC14A-1F66-0B43-A5F2-67B42A04D6A9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0671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Leave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up for group activity as a reference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6DB46-8334-064A-BD42-866AA0430C9F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377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Note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how the verbs climb higher in Higher Order Thinking Skills as their language level increases. 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B21F6-C877-BC41-8063-1BA735CC1644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8989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30F06-D786-1440-A799-4BFAE63AE1E9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69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some examples of</a:t>
            </a:r>
            <a:r>
              <a:rPr lang="en-US" baseline="0" dirty="0" smtClean="0"/>
              <a:t> Language objectives we came up with.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E906-8B93-5A4A-96F8-2DDE7F0DB3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8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1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9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0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27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2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91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6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6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2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8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9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0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4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2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8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1FAF7B-1F1D-4CFF-B7C5-48B42715591A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9B1074-848B-48EB-8922-649AD6AD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WIDA</a:t>
            </a:r>
            <a:br>
              <a:rPr lang="en-US" b="1" dirty="0" smtClean="0"/>
            </a:br>
            <a:r>
              <a:rPr lang="en-US" b="1" dirty="0" smtClean="0"/>
              <a:t>Social Instructional Language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How does this apply to the Kindergarten SEI Classroom?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4683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 idx="4294967295"/>
          </p:nvPr>
        </p:nvSpPr>
        <p:spPr>
          <a:xfrm>
            <a:off x="4267200" y="0"/>
            <a:ext cx="7924800" cy="838200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sz="5400" dirty="0">
                <a:ea typeface="ＭＳ Ｐゴシック" charset="-128"/>
                <a:cs typeface="ＭＳ Ｐゴシック" charset="-128"/>
              </a:rPr>
              <a:t>Language Functions</a:t>
            </a:r>
          </a:p>
        </p:txBody>
      </p:sp>
      <p:graphicFrame>
        <p:nvGraphicFramePr>
          <p:cNvPr id="114704" name="Group 16"/>
          <p:cNvGraphicFramePr>
            <a:graphicFrameLocks noGrp="1"/>
          </p:cNvGraphicFramePr>
          <p:nvPr>
            <p:extLst/>
          </p:nvPr>
        </p:nvGraphicFramePr>
        <p:xfrm>
          <a:off x="3047999" y="838200"/>
          <a:ext cx="7511142" cy="5486400"/>
        </p:xfrm>
        <a:graphic>
          <a:graphicData uri="http://schemas.openxmlformats.org/drawingml/2006/table">
            <a:tbl>
              <a:tblPr/>
              <a:tblGrid>
                <a:gridCol w="2503714"/>
                <a:gridCol w="2503714"/>
                <a:gridCol w="2503714"/>
              </a:tblGrid>
              <a:tr h="533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Listen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Match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Locate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Select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Sort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Respond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Identify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Draw/illustrate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Circle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Name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Recall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Retell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Define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Explain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Summarize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Role-play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Compare/contrast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Discuss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Express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Repeat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Copy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Trace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Define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Analyze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Interpret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Justify/Defend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Elaborate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Critique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Explain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Narrate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Conclude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Convince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Reflect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Resolve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Infer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Compose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Synthesize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</a:rPr>
                        <a:t>Hypothesize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3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1066800"/>
          </a:xfrm>
        </p:spPr>
        <p:txBody>
          <a:bodyPr anchor="ctr"/>
          <a:lstStyle/>
          <a:p>
            <a:pPr eaLnBrk="1" hangingPunct="1"/>
            <a:r>
              <a:rPr lang="en-US" sz="3200" dirty="0">
                <a:ea typeface="ＭＳ Ｐゴシック" charset="-128"/>
                <a:cs typeface="ＭＳ Ｐゴシック" charset="-128"/>
              </a:rPr>
              <a:t>Examples of Sensory, Graphic and Interactive Supports</a:t>
            </a:r>
          </a:p>
        </p:txBody>
      </p:sp>
      <p:graphicFrame>
        <p:nvGraphicFramePr>
          <p:cNvPr id="90132" name="Group 20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267200" y="1066800"/>
          <a:ext cx="7924800" cy="4887913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529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Sensory Supports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Graphic Supports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Interactive Supports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94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Real-life objects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realia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Manipulatives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Pictures and Photographs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Illustrations, diagrams, and drawings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Magazine and Newspapers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Physical activities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Videos and Films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Broadcasts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Models and Figures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Charts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Graphic Organizers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Tables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Graphs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Timelines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Number Lines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In pairs or partners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In triads or small groups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In a whole 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Using cooperative group structures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With the Internet (Websites) or software programs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In the native language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  <a:ea typeface="Arial" pitchFamily="-108" charset="0"/>
                          <a:cs typeface="Arial" pitchFamily="-108" charset="0"/>
                        </a:rPr>
                        <a:t>With mentors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4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4" y="457202"/>
            <a:ext cx="7704667" cy="1066799"/>
          </a:xfrm>
        </p:spPr>
        <p:txBody>
          <a:bodyPr/>
          <a:lstStyle/>
          <a:p>
            <a:r>
              <a:rPr lang="en-US" dirty="0" smtClean="0"/>
              <a:t>Examples of SIL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134" y="1676400"/>
            <a:ext cx="7704667" cy="4323416"/>
          </a:xfrm>
        </p:spPr>
        <p:txBody>
          <a:bodyPr>
            <a:normAutofit/>
          </a:bodyPr>
          <a:lstStyle/>
          <a:p>
            <a:r>
              <a:rPr lang="en-US" sz="3200" dirty="0"/>
              <a:t>The students will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express</a:t>
            </a:r>
            <a:r>
              <a:rPr lang="en-US" sz="3200" dirty="0"/>
              <a:t> the </a:t>
            </a:r>
            <a:r>
              <a:rPr lang="en-US" sz="3200" dirty="0">
                <a:solidFill>
                  <a:srgbClr val="FFC000"/>
                </a:solidFill>
              </a:rPr>
              <a:t>choice time activity </a:t>
            </a:r>
            <a:r>
              <a:rPr lang="en-US" sz="3200" dirty="0"/>
              <a:t>they want to play by using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real-life objects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The students will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identify</a:t>
            </a:r>
            <a:r>
              <a:rPr lang="en-US" sz="3200" dirty="0"/>
              <a:t> what they </a:t>
            </a:r>
            <a:r>
              <a:rPr lang="en-US" sz="3200" dirty="0">
                <a:solidFill>
                  <a:srgbClr val="FFC000"/>
                </a:solidFill>
              </a:rPr>
              <a:t>choose for lunch </a:t>
            </a:r>
            <a:r>
              <a:rPr lang="en-US" sz="3200" dirty="0"/>
              <a:t>by using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illustrations or pictures. 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79248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Academic Discourse:</a:t>
            </a:r>
            <a:r>
              <a:rPr lang="en-US" dirty="0">
                <a:ea typeface="ＭＳ Ｐゴシック" charset="-128"/>
                <a:cs typeface="ＭＳ Ｐゴシック" charset="-128"/>
              </a:rPr>
              <a:t> Kindergarten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Language of Social Instruction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3130898"/>
            <a:ext cx="8229600" cy="1819871"/>
          </a:xfrm>
        </p:spPr>
        <p:txBody>
          <a:bodyPr>
            <a:norm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3200" dirty="0">
                <a:ea typeface="ＭＳ Ｐゴシック" charset="-128"/>
                <a:cs typeface="ＭＳ Ｐゴシック" charset="-128"/>
              </a:rPr>
              <a:t>Students will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transition from center to center 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using </a:t>
            </a:r>
            <a:r>
              <a:rPr lang="en-US" sz="3200" dirty="0">
                <a:solidFill>
                  <a:srgbClr val="FFC000"/>
                </a:solidFill>
                <a:ea typeface="ＭＳ Ｐゴシック" charset="-128"/>
                <a:cs typeface="ＭＳ Ｐゴシック" charset="-128"/>
              </a:rPr>
              <a:t>visual scaffolds like an anchor chart 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with </a:t>
            </a:r>
            <a:r>
              <a:rPr lang="en-US" sz="3200" dirty="0">
                <a:solidFill>
                  <a:srgbClr val="009900"/>
                </a:solidFill>
                <a:ea typeface="ＭＳ Ｐゴシック" charset="-128"/>
                <a:cs typeface="ＭＳ Ｐゴシック" charset="-128"/>
              </a:rPr>
              <a:t>pictures </a:t>
            </a:r>
            <a:r>
              <a:rPr lang="en-US" sz="3200" dirty="0">
                <a:solidFill>
                  <a:srgbClr val="009900"/>
                </a:solidFill>
                <a:ea typeface="ＭＳ Ｐゴシック" charset="-128"/>
                <a:cs typeface="ＭＳ Ｐゴシック" charset="-128"/>
              </a:rPr>
              <a:t>and their partners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505200" y="5943604"/>
            <a:ext cx="144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C000"/>
                </a:solidFill>
              </a:rPr>
              <a:t>Content stem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6781801" y="6172201"/>
            <a:ext cx="1183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solidFill>
                  <a:srgbClr val="009900"/>
                </a:solidFill>
              </a:rPr>
              <a:t>Support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6300788" y="2207568"/>
            <a:ext cx="2487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Language function</a:t>
            </a:r>
          </a:p>
        </p:txBody>
      </p:sp>
      <p:sp>
        <p:nvSpPr>
          <p:cNvPr id="115719" name="AutoShape 7"/>
          <p:cNvSpPr>
            <a:spLocks noChangeArrowheads="1"/>
          </p:cNvSpPr>
          <p:nvPr/>
        </p:nvSpPr>
        <p:spPr bwMode="auto">
          <a:xfrm>
            <a:off x="7239001" y="2669233"/>
            <a:ext cx="485775" cy="759767"/>
          </a:xfrm>
          <a:prstGeom prst="downArrow">
            <a:avLst>
              <a:gd name="adj1" fmla="val 50000"/>
              <a:gd name="adj2" fmla="val 35294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0" name="AutoShape 10"/>
          <p:cNvSpPr>
            <a:spLocks noChangeArrowheads="1"/>
          </p:cNvSpPr>
          <p:nvPr/>
        </p:nvSpPr>
        <p:spPr bwMode="auto">
          <a:xfrm>
            <a:off x="7162801" y="4800601"/>
            <a:ext cx="485775" cy="1143000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1" name="AutoShape 11"/>
          <p:cNvSpPr>
            <a:spLocks noChangeArrowheads="1"/>
          </p:cNvSpPr>
          <p:nvPr/>
        </p:nvSpPr>
        <p:spPr bwMode="auto">
          <a:xfrm>
            <a:off x="3505200" y="4693446"/>
            <a:ext cx="609600" cy="1021555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388" y="-838200"/>
            <a:ext cx="7704667" cy="2971800"/>
          </a:xfrm>
        </p:spPr>
        <p:txBody>
          <a:bodyPr/>
          <a:lstStyle/>
          <a:p>
            <a:r>
              <a:rPr lang="en-US" dirty="0" smtClean="0"/>
              <a:t>Anchor charts help!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63" y="2667000"/>
            <a:ext cx="4681211" cy="3124200"/>
          </a:xfrm>
        </p:spPr>
      </p:pic>
      <p:sp>
        <p:nvSpPr>
          <p:cNvPr id="5" name="Right Arrow 4"/>
          <p:cNvSpPr/>
          <p:nvPr/>
        </p:nvSpPr>
        <p:spPr>
          <a:xfrm>
            <a:off x="5181600" y="2438400"/>
            <a:ext cx="1676400" cy="9418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388" y="-838200"/>
            <a:ext cx="7704667" cy="2971800"/>
          </a:xfrm>
        </p:spPr>
        <p:txBody>
          <a:bodyPr/>
          <a:lstStyle/>
          <a:p>
            <a:r>
              <a:rPr lang="en-US" dirty="0" smtClean="0"/>
              <a:t>Anchor charts help!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63" y="2667000"/>
            <a:ext cx="4681211" cy="3124200"/>
          </a:xfrm>
        </p:spPr>
      </p:pic>
      <p:sp>
        <p:nvSpPr>
          <p:cNvPr id="5" name="Right Arrow 4"/>
          <p:cNvSpPr/>
          <p:nvPr/>
        </p:nvSpPr>
        <p:spPr>
          <a:xfrm>
            <a:off x="5181600" y="2438400"/>
            <a:ext cx="1676400" cy="9418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4" y="1066800"/>
            <a:ext cx="7704667" cy="1371601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“EDUCATION IS NOT teaching people things they don’t currently know…EDUCATION IS teaching people behaviors they don't currently practice.” </a:t>
            </a:r>
            <a:br>
              <a:rPr lang="en-US" sz="3200" dirty="0"/>
            </a:br>
            <a:r>
              <a:rPr lang="en-US" sz="2400" dirty="0"/>
              <a:t>(Wong &amp; Wong, pg. 7)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51" y="2667000"/>
            <a:ext cx="4229035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29000"/>
            <a:ext cx="2971800" cy="32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685800"/>
            <a:ext cx="6400800" cy="5314016"/>
          </a:xfrm>
        </p:spPr>
        <p:txBody>
          <a:bodyPr>
            <a:noAutofit/>
          </a:bodyPr>
          <a:lstStyle/>
          <a:p>
            <a:r>
              <a:rPr lang="en-US" sz="4800" dirty="0"/>
              <a:t>Questions?</a:t>
            </a:r>
          </a:p>
          <a:p>
            <a:r>
              <a:rPr lang="en-US" sz="4800" dirty="0"/>
              <a:t>Comments? </a:t>
            </a:r>
          </a:p>
          <a:p>
            <a:r>
              <a:rPr lang="en-US" sz="4800" dirty="0"/>
              <a:t>Evaluation</a:t>
            </a:r>
          </a:p>
          <a:p>
            <a:r>
              <a:rPr lang="en-US" sz="4800" dirty="0"/>
              <a:t>Thank you!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340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4" y="1"/>
            <a:ext cx="7704667" cy="17526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134" y="1752600"/>
            <a:ext cx="7704667" cy="42472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"English Language Development (ELD) Standards." </a:t>
            </a:r>
            <a:r>
              <a:rPr lang="en-US" i="1" dirty="0">
                <a:solidFill>
                  <a:prstClr val="black"/>
                </a:solidFill>
              </a:rPr>
              <a:t>WIDA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N.p</a:t>
            </a:r>
            <a:r>
              <a:rPr lang="en-US" dirty="0">
                <a:solidFill>
                  <a:prstClr val="black"/>
                </a:solidFill>
              </a:rPr>
              <a:t>., </a:t>
            </a:r>
            <a:r>
              <a:rPr lang="en-US" dirty="0" err="1">
                <a:solidFill>
                  <a:prstClr val="black"/>
                </a:solidFill>
              </a:rPr>
              <a:t>n.d.</a:t>
            </a:r>
            <a:r>
              <a:rPr lang="en-US" dirty="0">
                <a:solidFill>
                  <a:prstClr val="black"/>
                </a:solidFill>
              </a:rPr>
              <a:t> Web. 29 Apr. 2013.</a:t>
            </a:r>
          </a:p>
          <a:p>
            <a:pPr lvl="0"/>
            <a:r>
              <a:rPr lang="en-US" dirty="0" err="1"/>
              <a:t>Karigianis</a:t>
            </a:r>
            <a:r>
              <a:rPr lang="en-US" dirty="0"/>
              <a:t>, Michael. </a:t>
            </a:r>
            <a:r>
              <a:rPr lang="en-US" i="1" dirty="0"/>
              <a:t>SEI Kindergarten</a:t>
            </a:r>
            <a:r>
              <a:rPr lang="en-US" dirty="0"/>
              <a:t>. 2013. Photograph. </a:t>
            </a:r>
            <a:r>
              <a:rPr lang="en-US" dirty="0" err="1"/>
              <a:t>Salemwood</a:t>
            </a:r>
            <a:r>
              <a:rPr lang="en-US" dirty="0"/>
              <a:t> Elementary School, Malden, MA.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"</a:t>
            </a:r>
            <a:r>
              <a:rPr lang="en-US" dirty="0" err="1">
                <a:solidFill>
                  <a:prstClr val="black"/>
                </a:solidFill>
              </a:rPr>
              <a:t>Lemov</a:t>
            </a:r>
            <a:r>
              <a:rPr lang="en-US" dirty="0">
                <a:solidFill>
                  <a:prstClr val="black"/>
                </a:solidFill>
              </a:rPr>
              <a:t>, Doug. </a:t>
            </a:r>
            <a:r>
              <a:rPr lang="en-US" i="1" dirty="0">
                <a:solidFill>
                  <a:prstClr val="black"/>
                </a:solidFill>
              </a:rPr>
              <a:t>Teach like a Champion: 49 Techniques That Put Students on the Path to College</a:t>
            </a:r>
            <a:r>
              <a:rPr lang="en-US" dirty="0">
                <a:solidFill>
                  <a:prstClr val="black"/>
                </a:solidFill>
              </a:rPr>
              <a:t>. San Francisco: </a:t>
            </a:r>
            <a:r>
              <a:rPr lang="en-US" dirty="0" err="1">
                <a:solidFill>
                  <a:prstClr val="black"/>
                </a:solidFill>
              </a:rPr>
              <a:t>Jossey</a:t>
            </a:r>
            <a:r>
              <a:rPr lang="en-US" dirty="0">
                <a:solidFill>
                  <a:prstClr val="black"/>
                </a:solidFill>
              </a:rPr>
              <a:t>-Bass, 2010. Print</a:t>
            </a:r>
            <a:endParaRPr lang="en-US" dirty="0"/>
          </a:p>
          <a:p>
            <a:pPr lvl="0"/>
            <a:r>
              <a:rPr lang="de-DE" dirty="0">
                <a:solidFill>
                  <a:prstClr val="black"/>
                </a:solidFill>
              </a:rPr>
              <a:t>"MaldenELLs - Home." </a:t>
            </a:r>
            <a:r>
              <a:rPr lang="de-DE" i="1" dirty="0">
                <a:solidFill>
                  <a:prstClr val="black"/>
                </a:solidFill>
              </a:rPr>
              <a:t>MaldenELLs - Home</a:t>
            </a:r>
            <a:r>
              <a:rPr lang="de-DE" dirty="0">
                <a:solidFill>
                  <a:prstClr val="black"/>
                </a:solidFill>
              </a:rPr>
              <a:t>. N.p., n.d. Web. 29 Apr. 2013</a:t>
            </a:r>
            <a:endParaRPr lang="en-US" dirty="0"/>
          </a:p>
          <a:p>
            <a:pPr lvl="0"/>
            <a:r>
              <a:rPr lang="en-US" dirty="0">
                <a:solidFill>
                  <a:prstClr val="black"/>
                </a:solidFill>
              </a:rPr>
              <a:t>Wong, Harry K., and Rosemary T. Wong. The First Days of School: </a:t>
            </a:r>
            <a:r>
              <a:rPr lang="en-US" i="1" dirty="0">
                <a:solidFill>
                  <a:prstClr val="black"/>
                </a:solidFill>
              </a:rPr>
              <a:t>How to Be an Effective Teacher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Mountainview</a:t>
            </a:r>
            <a:r>
              <a:rPr lang="en-US" dirty="0">
                <a:solidFill>
                  <a:prstClr val="black"/>
                </a:solidFill>
              </a:rPr>
              <a:t>, CA: Harry K. Wong Publications, 1998. Print.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506134" y="1"/>
            <a:ext cx="7704667" cy="1371600"/>
          </a:xfrm>
        </p:spPr>
        <p:txBody>
          <a:bodyPr/>
          <a:lstStyle/>
          <a:p>
            <a:pPr eaLnBrk="1" hangingPunct="1"/>
            <a:r>
              <a:rPr lang="en-US" b="1" dirty="0" smtClean="0"/>
              <a:t>WIDA’s 5 ELD Standards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819400" y="1066801"/>
          <a:ext cx="7391400" cy="509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/>
                <a:gridCol w="5543550"/>
              </a:tblGrid>
              <a:tr h="36331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/>
                </a:tc>
              </a:tr>
              <a:tr h="694166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Standard 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ELLs </a:t>
                      </a:r>
                      <a:r>
                        <a:rPr lang="en-US" sz="2000" b="1" dirty="0" smtClean="0"/>
                        <a:t>communicate</a:t>
                      </a:r>
                      <a:r>
                        <a:rPr lang="en-US" sz="2000" dirty="0" smtClean="0"/>
                        <a:t> for </a:t>
                      </a:r>
                      <a:r>
                        <a:rPr lang="en-US" sz="2000" b="1" dirty="0" smtClean="0"/>
                        <a:t>Social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aseline="0" dirty="0" smtClean="0"/>
                        <a:t>and </a:t>
                      </a:r>
                      <a:r>
                        <a:rPr lang="en-US" sz="2000" b="1" baseline="0" dirty="0" smtClean="0"/>
                        <a:t>Instructional </a:t>
                      </a:r>
                      <a:r>
                        <a:rPr lang="en-US" sz="2000" baseline="0" dirty="0" smtClean="0"/>
                        <a:t>purposes within  the school setting.  </a:t>
                      </a:r>
                      <a:r>
                        <a:rPr lang="en-US" sz="2000" i="1" baseline="0" dirty="0" smtClean="0"/>
                        <a:t>(SIL)</a:t>
                      </a:r>
                      <a:endParaRPr lang="en-US" sz="2000" i="1" dirty="0"/>
                    </a:p>
                  </a:txBody>
                  <a:tcPr marT="45726" marB="45726"/>
                </a:tc>
              </a:tr>
              <a:tr h="9959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Standard 2</a:t>
                      </a:r>
                      <a:endParaRPr lang="en-US" sz="20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ELLs </a:t>
                      </a:r>
                      <a:r>
                        <a:rPr lang="en-US" sz="2000" b="1" dirty="0" smtClean="0"/>
                        <a:t>communicate </a:t>
                      </a:r>
                      <a:r>
                        <a:rPr lang="en-US" sz="2000" dirty="0" smtClean="0"/>
                        <a:t>information, ideas</a:t>
                      </a:r>
                      <a:r>
                        <a:rPr lang="en-US" sz="2000" baseline="0" dirty="0" smtClean="0"/>
                        <a:t> and concepts necessary for academic success in the content area of </a:t>
                      </a:r>
                      <a:r>
                        <a:rPr lang="en-US" sz="2000" b="1" baseline="0" dirty="0" smtClean="0"/>
                        <a:t>Language Arts</a:t>
                      </a:r>
                      <a:r>
                        <a:rPr lang="en-US" sz="2000" i="1" baseline="0" dirty="0" smtClean="0"/>
                        <a:t>.   (</a:t>
                      </a:r>
                      <a:r>
                        <a:rPr lang="en-US" sz="2000" i="1" baseline="0" dirty="0" err="1" smtClean="0"/>
                        <a:t>LoLA</a:t>
                      </a:r>
                      <a:r>
                        <a:rPr lang="en-US" sz="2000" i="1" baseline="0" dirty="0" smtClean="0"/>
                        <a:t>)</a:t>
                      </a:r>
                      <a:endParaRPr lang="en-US" sz="2000" i="1" dirty="0"/>
                    </a:p>
                  </a:txBody>
                  <a:tcPr marT="45726" marB="45726"/>
                </a:tc>
              </a:tr>
              <a:tr h="9959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Standard 3</a:t>
                      </a:r>
                      <a:endParaRPr lang="en-US" sz="20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ELLs </a:t>
                      </a:r>
                      <a:r>
                        <a:rPr lang="en-US" sz="2000" b="1" dirty="0" smtClean="0"/>
                        <a:t>communicate </a:t>
                      </a:r>
                      <a:r>
                        <a:rPr lang="en-US" sz="2000" dirty="0" smtClean="0"/>
                        <a:t>information, ideas</a:t>
                      </a:r>
                      <a:r>
                        <a:rPr lang="en-US" sz="2000" baseline="0" dirty="0" smtClean="0"/>
                        <a:t> and concepts necessary for academic success in the content area of </a:t>
                      </a:r>
                      <a:r>
                        <a:rPr lang="en-US" sz="2000" b="1" baseline="0" dirty="0" smtClean="0"/>
                        <a:t>Mathematics.  </a:t>
                      </a:r>
                      <a:r>
                        <a:rPr lang="en-US" sz="2000" b="0" i="1" baseline="0" dirty="0" smtClean="0"/>
                        <a:t>(</a:t>
                      </a:r>
                      <a:r>
                        <a:rPr lang="en-US" sz="2000" b="0" i="1" baseline="0" dirty="0" err="1" smtClean="0"/>
                        <a:t>LoMA</a:t>
                      </a:r>
                      <a:r>
                        <a:rPr lang="en-US" sz="2000" b="0" i="1" baseline="0" dirty="0" smtClean="0"/>
                        <a:t>)</a:t>
                      </a:r>
                      <a:endParaRPr lang="en-US" sz="2000" b="0" i="1" dirty="0" smtClean="0"/>
                    </a:p>
                  </a:txBody>
                  <a:tcPr marT="45726" marB="45726"/>
                </a:tc>
              </a:tr>
              <a:tr h="9959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Standard 4</a:t>
                      </a:r>
                      <a:endParaRPr lang="en-US" sz="20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ELLs </a:t>
                      </a:r>
                      <a:r>
                        <a:rPr lang="en-US" sz="2000" b="1" dirty="0" smtClean="0"/>
                        <a:t>communicate </a:t>
                      </a:r>
                      <a:r>
                        <a:rPr lang="en-US" sz="2000" dirty="0" smtClean="0"/>
                        <a:t>information, ideas</a:t>
                      </a:r>
                      <a:r>
                        <a:rPr lang="en-US" sz="2000" baseline="0" dirty="0" smtClean="0"/>
                        <a:t> and concepts necessary for academic success in the content area of </a:t>
                      </a:r>
                      <a:r>
                        <a:rPr lang="en-US" sz="2000" b="1" baseline="0" dirty="0" smtClean="0"/>
                        <a:t>Science.  </a:t>
                      </a:r>
                      <a:r>
                        <a:rPr lang="en-US" sz="2000" b="0" i="1" baseline="0" dirty="0" smtClean="0"/>
                        <a:t>(</a:t>
                      </a:r>
                      <a:r>
                        <a:rPr lang="en-US" sz="2000" b="0" i="1" baseline="0" dirty="0" err="1" smtClean="0"/>
                        <a:t>LoSC</a:t>
                      </a:r>
                      <a:r>
                        <a:rPr lang="en-US" sz="2000" b="0" i="1" baseline="0" dirty="0" smtClean="0"/>
                        <a:t>)</a:t>
                      </a:r>
                      <a:endParaRPr lang="en-US" sz="2000" b="0" i="1" dirty="0" smtClean="0"/>
                    </a:p>
                  </a:txBody>
                  <a:tcPr marT="45726" marB="45726"/>
                </a:tc>
              </a:tr>
              <a:tr h="9959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Standard 5</a:t>
                      </a:r>
                      <a:endParaRPr lang="en-US" sz="20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ELLs </a:t>
                      </a:r>
                      <a:r>
                        <a:rPr lang="en-US" sz="2000" b="1" dirty="0" smtClean="0"/>
                        <a:t>communicate </a:t>
                      </a:r>
                      <a:r>
                        <a:rPr lang="en-US" sz="2000" dirty="0" smtClean="0"/>
                        <a:t>information, ideas</a:t>
                      </a:r>
                      <a:r>
                        <a:rPr lang="en-US" sz="2000" baseline="0" dirty="0" smtClean="0"/>
                        <a:t> and concepts necessary for academic success in the content area of </a:t>
                      </a:r>
                      <a:r>
                        <a:rPr lang="en-US" sz="2000" b="1" baseline="0" dirty="0" smtClean="0"/>
                        <a:t>Social Studies</a:t>
                      </a:r>
                      <a:r>
                        <a:rPr lang="en-US" sz="2000" baseline="0" dirty="0" smtClean="0"/>
                        <a:t>.  </a:t>
                      </a:r>
                      <a:r>
                        <a:rPr lang="en-US" sz="2000" i="1" baseline="0" dirty="0" smtClean="0"/>
                        <a:t>(</a:t>
                      </a:r>
                      <a:r>
                        <a:rPr lang="en-US" sz="2000" i="1" baseline="0" dirty="0" err="1" smtClean="0"/>
                        <a:t>LoSS</a:t>
                      </a:r>
                      <a:r>
                        <a:rPr lang="en-US" sz="2000" i="1" baseline="0" dirty="0" smtClean="0"/>
                        <a:t>)</a:t>
                      </a:r>
                      <a:endParaRPr lang="en-US" sz="2000" i="1" dirty="0" smtClean="0"/>
                    </a:p>
                  </a:txBody>
                  <a:tcPr marT="45726" marB="45726"/>
                </a:tc>
              </a:tr>
            </a:tbl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0EE8-4B3F-4CFA-8116-BD8779DF4123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667000" y="1"/>
            <a:ext cx="75438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/>
              <a:t>WIDA’s ELD Standards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4B04-F91A-46E7-9458-6A33CE498BAA}" type="slidenum">
              <a:rPr lang="en-US"/>
              <a:pPr/>
              <a:t>3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362200" y="17526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82360" y="5105400"/>
            <a:ext cx="242887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 err="1">
                <a:latin typeface="Arial" charset="0"/>
              </a:rPr>
              <a:t>Academic</a:t>
            </a:r>
            <a:r>
              <a:rPr lang="es-MX" b="1" dirty="0">
                <a:latin typeface="Arial" charset="0"/>
              </a:rPr>
              <a:t> </a:t>
            </a:r>
            <a:r>
              <a:rPr lang="es-MX" b="1" dirty="0" err="1">
                <a:latin typeface="Arial" charset="0"/>
              </a:rPr>
              <a:t>Language</a:t>
            </a:r>
            <a:endParaRPr lang="es-MX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4" y="152401"/>
            <a:ext cx="7704667" cy="1981200"/>
          </a:xfrm>
        </p:spPr>
        <p:txBody>
          <a:bodyPr/>
          <a:lstStyle/>
          <a:p>
            <a:r>
              <a:rPr lang="en-US" dirty="0"/>
              <a:t>Social Instructional Language</a:t>
            </a:r>
            <a:br>
              <a:rPr lang="en-US" dirty="0"/>
            </a:br>
            <a:r>
              <a:rPr lang="en-US" dirty="0"/>
              <a:t>(SIL)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134" y="1600200"/>
            <a:ext cx="3361267" cy="4399616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The Language of Social Instruction. </a:t>
            </a:r>
          </a:p>
          <a:p>
            <a:r>
              <a:rPr lang="en-US" sz="2600" dirty="0"/>
              <a:t>Includes social rather than academic discourse. </a:t>
            </a:r>
          </a:p>
          <a:p>
            <a:r>
              <a:rPr lang="en-US" sz="2600" dirty="0"/>
              <a:t>The use of every day language in your classroom</a:t>
            </a:r>
          </a:p>
          <a:p>
            <a:r>
              <a:rPr lang="en-US" sz="2600" dirty="0"/>
              <a:t>Emphasis on Listening and Speaking rather than Reading and Writing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32485"/>
            <a:ext cx="3048000" cy="2810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4572000"/>
            <a:ext cx="3457733" cy="19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52400"/>
          <a:ext cx="78867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6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4" y="152401"/>
            <a:ext cx="7704667" cy="1371600"/>
          </a:xfrm>
        </p:spPr>
        <p:txBody>
          <a:bodyPr/>
          <a:lstStyle/>
          <a:p>
            <a:r>
              <a:rPr lang="en-US" smtClean="0"/>
              <a:t>Post Language Objectives!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28801"/>
            <a:ext cx="6705600" cy="4170363"/>
          </a:xfrm>
        </p:spPr>
      </p:pic>
      <p:sp>
        <p:nvSpPr>
          <p:cNvPr id="5" name="Right Arrow 4"/>
          <p:cNvSpPr/>
          <p:nvPr/>
        </p:nvSpPr>
        <p:spPr>
          <a:xfrm>
            <a:off x="2895600" y="4495800"/>
            <a:ext cx="1511808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practice making Language Objectives for SIL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 idx="4294967295"/>
          </p:nvPr>
        </p:nvSpPr>
        <p:spPr>
          <a:xfrm>
            <a:off x="3886200" y="838200"/>
            <a:ext cx="8305800" cy="6985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sz="2800" dirty="0">
                <a:ea typeface="ＭＳ Ｐゴシック" charset="-128"/>
                <a:cs typeface="ＭＳ Ｐゴシック" charset="-128"/>
              </a:rPr>
              <a:t>Model Performance Indicator (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MPIs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)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Formula</a:t>
            </a:r>
            <a:br>
              <a:rPr lang="en-US" sz="2800" dirty="0">
                <a:ea typeface="ＭＳ Ｐゴシック" charset="-128"/>
                <a:cs typeface="ＭＳ Ｐゴシック" charset="-128"/>
              </a:rPr>
            </a:br>
            <a:r>
              <a:rPr lang="en-US" sz="2800" dirty="0">
                <a:ea typeface="ＭＳ Ｐゴシック" charset="-128"/>
                <a:cs typeface="ＭＳ Ｐゴシック" charset="-128"/>
              </a:rPr>
              <a:t>Creating Language Objectives for SEI Kindergarten using WIDA</a:t>
            </a:r>
            <a:br>
              <a:rPr lang="en-US" sz="2800" dirty="0">
                <a:ea typeface="ＭＳ Ｐゴシック" charset="-128"/>
                <a:cs typeface="ＭＳ Ｐゴシック" charset="-128"/>
              </a:rPr>
            </a:br>
            <a:r>
              <a:rPr lang="en-US" sz="2800" dirty="0">
                <a:ea typeface="ＭＳ Ｐゴシック" charset="-128"/>
                <a:cs typeface="ＭＳ Ｐゴシック" charset="-128"/>
              </a:rPr>
              <a:t>3 key components of language objectives 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4191000"/>
          <a:ext cx="7696200" cy="1295400"/>
        </p:xfrm>
        <a:graphic>
          <a:graphicData uri="http://schemas.openxmlformats.org/drawingml/2006/table">
            <a:tbl>
              <a:tblPr/>
              <a:tblGrid>
                <a:gridCol w="2565400"/>
                <a:gridCol w="2565400"/>
                <a:gridCol w="256540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-108" charset="0"/>
                          <a:ea typeface="Arial" pitchFamily="-108" charset="0"/>
                          <a:cs typeface="Arial" pitchFamily="-108" charset="0"/>
                        </a:rPr>
                        <a:t>Verb or           +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-108" charset="0"/>
                        <a:ea typeface="Arial" pitchFamily="-108" charset="0"/>
                        <a:cs typeface="Arial" pitchFamily="-10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nstantia" pitchFamily="-108" charset="0"/>
                          <a:ea typeface="Arial" pitchFamily="-108" charset="0"/>
                          <a:cs typeface="Arial" pitchFamily="-108" charset="0"/>
                        </a:rPr>
                        <a:t>   Verbs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70D13"/>
                          </a:solidFill>
                          <a:effectLst/>
                          <a:latin typeface="Constantia" pitchFamily="-108" charset="0"/>
                          <a:ea typeface="Arial" pitchFamily="-108" charset="0"/>
                          <a:cs typeface="Arial" pitchFamily="-108" charset="0"/>
                        </a:rPr>
                        <a:t>Topic from      + state standards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-108" charset="0"/>
                          <a:ea typeface="Arial" pitchFamily="-108" charset="0"/>
                          <a:cs typeface="Arial" pitchFamily="-108" charset="0"/>
                        </a:rPr>
                        <a:t>   Scaffolding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0909" name="Slide Number Placeholder 3"/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fld id="{2FADC142-A465-534D-B781-92302CEF7254}" type="slidenum">
              <a:rPr lang="en-US" sz="1200">
                <a:solidFill>
                  <a:srgbClr val="898989"/>
                </a:solidFill>
                <a:latin typeface="Calibri" charset="0"/>
                <a:ea typeface="Arial" charset="0"/>
                <a:cs typeface="Arial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362199" y="2362200"/>
          <a:ext cx="7910514" cy="1295400"/>
        </p:xfrm>
        <a:graphic>
          <a:graphicData uri="http://schemas.openxmlformats.org/drawingml/2006/table">
            <a:tbl>
              <a:tblPr/>
              <a:tblGrid>
                <a:gridCol w="2636838"/>
                <a:gridCol w="2636838"/>
                <a:gridCol w="2636838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-108" charset="0"/>
                          <a:ea typeface="Arial" pitchFamily="-108" charset="0"/>
                          <a:cs typeface="Arial" pitchFamily="-10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-108" charset="0"/>
                          <a:ea typeface="Arial" pitchFamily="-108" charset="0"/>
                          <a:cs typeface="Arial" pitchFamily="-108" charset="0"/>
                        </a:rPr>
                        <a:t>Language   +             Function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-108" charset="0"/>
                          <a:ea typeface="Arial" pitchFamily="-108" charset="0"/>
                          <a:cs typeface="Arial" pitchFamily="-108" charset="0"/>
                        </a:rPr>
                        <a:t>       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-108" charset="0"/>
                          <a:ea typeface="Arial" pitchFamily="-108" charset="0"/>
                          <a:cs typeface="Arial" pitchFamily="-10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-108" charset="0"/>
                          <a:ea typeface="Arial" pitchFamily="-108" charset="0"/>
                          <a:cs typeface="Arial" pitchFamily="-108" charset="0"/>
                        </a:rPr>
                        <a:t>Topic       +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-108" charset="0"/>
                          <a:ea typeface="Arial" pitchFamily="-108" charset="0"/>
                          <a:cs typeface="Arial" pitchFamily="-108" charset="0"/>
                        </a:rPr>
                        <a:t>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-108" charset="0"/>
                          <a:ea typeface="Arial" pitchFamily="-108" charset="0"/>
                          <a:cs typeface="Arial" pitchFamily="-108" charset="0"/>
                        </a:rPr>
                        <a:t>    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-108" charset="0"/>
                          <a:ea typeface="Arial" pitchFamily="-108" charset="0"/>
                          <a:cs typeface="Arial" pitchFamily="-108" charset="0"/>
                        </a:rPr>
                        <a:t> Support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2031"/>
                    </a:solidFill>
                  </a:tcPr>
                </a:tc>
              </a:tr>
            </a:tbl>
          </a:graphicData>
        </a:graphic>
      </p:graphicFrame>
      <p:sp>
        <p:nvSpPr>
          <p:cNvPr id="80920" name="TextBox 6"/>
          <p:cNvSpPr txBox="1">
            <a:spLocks noChangeArrowheads="1"/>
          </p:cNvSpPr>
          <p:nvPr/>
        </p:nvSpPr>
        <p:spPr bwMode="auto">
          <a:xfrm>
            <a:off x="4549776" y="1570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79248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Academic Discourse:</a:t>
            </a:r>
            <a:r>
              <a:rPr lang="en-US" dirty="0">
                <a:ea typeface="ＭＳ Ｐゴシック" charset="-128"/>
                <a:cs typeface="ＭＳ Ｐゴシック" charset="-128"/>
              </a:rPr>
              <a:t> Kindergarten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Language of Social Instruction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3130898"/>
            <a:ext cx="8229600" cy="1819871"/>
          </a:xfrm>
        </p:spPr>
        <p:txBody>
          <a:bodyPr>
            <a:norm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3200" dirty="0">
                <a:ea typeface="ＭＳ Ｐゴシック" charset="-128"/>
                <a:cs typeface="ＭＳ Ｐゴシック" charset="-128"/>
              </a:rPr>
              <a:t>Students will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transition from center to center 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using </a:t>
            </a:r>
            <a:r>
              <a:rPr lang="en-US" sz="3200" dirty="0">
                <a:solidFill>
                  <a:srgbClr val="FFC000"/>
                </a:solidFill>
                <a:ea typeface="ＭＳ Ｐゴシック" charset="-128"/>
                <a:cs typeface="ＭＳ Ｐゴシック" charset="-128"/>
              </a:rPr>
              <a:t>visual scaffolds like an anchor chart 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with </a:t>
            </a:r>
            <a:r>
              <a:rPr lang="en-US" sz="3200" dirty="0">
                <a:solidFill>
                  <a:srgbClr val="009900"/>
                </a:solidFill>
                <a:ea typeface="ＭＳ Ｐゴシック" charset="-128"/>
                <a:cs typeface="ＭＳ Ｐゴシック" charset="-128"/>
              </a:rPr>
              <a:t>pictures </a:t>
            </a:r>
            <a:r>
              <a:rPr lang="en-US" sz="3200" dirty="0">
                <a:solidFill>
                  <a:srgbClr val="009900"/>
                </a:solidFill>
                <a:ea typeface="ＭＳ Ｐゴシック" charset="-128"/>
                <a:cs typeface="ＭＳ Ｐゴシック" charset="-128"/>
              </a:rPr>
              <a:t>and their partners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505200" y="5943604"/>
            <a:ext cx="144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C000"/>
                </a:solidFill>
              </a:rPr>
              <a:t>Content stem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6781801" y="6172201"/>
            <a:ext cx="1183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solidFill>
                  <a:srgbClr val="009900"/>
                </a:solidFill>
              </a:rPr>
              <a:t>Support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6300788" y="2207568"/>
            <a:ext cx="2487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Language function</a:t>
            </a:r>
          </a:p>
        </p:txBody>
      </p:sp>
      <p:sp>
        <p:nvSpPr>
          <p:cNvPr id="115719" name="AutoShape 7"/>
          <p:cNvSpPr>
            <a:spLocks noChangeArrowheads="1"/>
          </p:cNvSpPr>
          <p:nvPr/>
        </p:nvSpPr>
        <p:spPr bwMode="auto">
          <a:xfrm>
            <a:off x="7239001" y="2669233"/>
            <a:ext cx="485775" cy="759767"/>
          </a:xfrm>
          <a:prstGeom prst="downArrow">
            <a:avLst>
              <a:gd name="adj1" fmla="val 50000"/>
              <a:gd name="adj2" fmla="val 35294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0" name="AutoShape 10"/>
          <p:cNvSpPr>
            <a:spLocks noChangeArrowheads="1"/>
          </p:cNvSpPr>
          <p:nvPr/>
        </p:nvSpPr>
        <p:spPr bwMode="auto">
          <a:xfrm>
            <a:off x="7162801" y="4800601"/>
            <a:ext cx="485775" cy="1143000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1" name="AutoShape 11"/>
          <p:cNvSpPr>
            <a:spLocks noChangeArrowheads="1"/>
          </p:cNvSpPr>
          <p:nvPr/>
        </p:nvSpPr>
        <p:spPr bwMode="auto">
          <a:xfrm>
            <a:off x="3505200" y="4693446"/>
            <a:ext cx="609600" cy="1021555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710</Words>
  <Application>Microsoft Office PowerPoint</Application>
  <PresentationFormat>Widescreen</PresentationFormat>
  <Paragraphs>156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Constantia</vt:lpstr>
      <vt:lpstr>Corbel</vt:lpstr>
      <vt:lpstr>Times New Roman</vt:lpstr>
      <vt:lpstr>Wingdings</vt:lpstr>
      <vt:lpstr>Parallax</vt:lpstr>
      <vt:lpstr>WIDA Social Instructional Language </vt:lpstr>
      <vt:lpstr>WIDA’s 5 ELD Standards</vt:lpstr>
      <vt:lpstr>WIDA’s ELD Standards</vt:lpstr>
      <vt:lpstr>Social Instructional Language (SIL) </vt:lpstr>
      <vt:lpstr>PowerPoint Presentation</vt:lpstr>
      <vt:lpstr>Post Language Objectives! </vt:lpstr>
      <vt:lpstr>Lets practice making Language Objectives for SIL</vt:lpstr>
      <vt:lpstr>Model Performance Indicator (MPIs) Formula Creating Language Objectives for SEI Kindergarten using WIDA 3 key components of language objectives </vt:lpstr>
      <vt:lpstr>Academic Discourse: Kindergarten Language of Social Instruction</vt:lpstr>
      <vt:lpstr>Language Functions</vt:lpstr>
      <vt:lpstr>Examples of Sensory, Graphic and Interactive Supports</vt:lpstr>
      <vt:lpstr>Examples of SIL Objectives</vt:lpstr>
      <vt:lpstr>Academic Discourse: Kindergarten Language of Social Instruction</vt:lpstr>
      <vt:lpstr>Anchor charts help!</vt:lpstr>
      <vt:lpstr>Anchor charts help!</vt:lpstr>
      <vt:lpstr>“EDUCATION IS NOT teaching people things they don’t currently know…EDUCATION IS teaching people behaviors they don't currently practice.”  (Wong &amp; Wong, pg. 7)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WIDA Social Instructional Language </dc:title>
  <dc:creator>Jennifer Karigianis-Ellis</dc:creator>
  <cp:lastModifiedBy>Jennifer Karigianis-Ellis</cp:lastModifiedBy>
  <cp:revision>1</cp:revision>
  <dcterms:created xsi:type="dcterms:W3CDTF">2013-05-12T15:03:25Z</dcterms:created>
  <dcterms:modified xsi:type="dcterms:W3CDTF">2013-05-12T15:04:03Z</dcterms:modified>
</cp:coreProperties>
</file>