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56" r:id="rId3"/>
    <p:sldId id="257" r:id="rId4"/>
    <p:sldId id="259" r:id="rId5"/>
    <p:sldId id="258" r:id="rId6"/>
    <p:sldId id="260" r:id="rId7"/>
    <p:sldId id="262" r:id="rId8"/>
    <p:sldId id="263" r:id="rId9"/>
    <p:sldId id="264" r:id="rId10"/>
    <p:sldId id="265" r:id="rId11"/>
    <p:sldId id="267" r:id="rId12"/>
    <p:sldId id="270" r:id="rId13"/>
    <p:sldId id="268" r:id="rId14"/>
    <p:sldId id="266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888F-8007-4801-B6D0-6DD66ED221DF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B6D5-9994-4D55-8C27-8D142AC2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888F-8007-4801-B6D0-6DD66ED221DF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B6D5-9994-4D55-8C27-8D142AC2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2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888F-8007-4801-B6D0-6DD66ED221DF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B6D5-9994-4D55-8C27-8D142AC2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33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5C70-01BD-4C11-94D1-5B2C29785D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1B70-5DF0-4381-8C10-C021A63B5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425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5C70-01BD-4C11-94D1-5B2C29785D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1B70-5DF0-4381-8C10-C021A63B5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4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5C70-01BD-4C11-94D1-5B2C29785D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1B70-5DF0-4381-8C10-C021A63B5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54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5C70-01BD-4C11-94D1-5B2C29785D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1B70-5DF0-4381-8C10-C021A63B5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76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5C70-01BD-4C11-94D1-5B2C29785D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1B70-5DF0-4381-8C10-C021A63B5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7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5C70-01BD-4C11-94D1-5B2C29785D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1B70-5DF0-4381-8C10-C021A63B5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56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5C70-01BD-4C11-94D1-5B2C29785D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1B70-5DF0-4381-8C10-C021A63B5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30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5C70-01BD-4C11-94D1-5B2C29785D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1B70-5DF0-4381-8C10-C021A63B5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7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888F-8007-4801-B6D0-6DD66ED221DF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B6D5-9994-4D55-8C27-8D142AC2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92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5C70-01BD-4C11-94D1-5B2C29785D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1B70-5DF0-4381-8C10-C021A63B5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41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5C70-01BD-4C11-94D1-5B2C29785D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1B70-5DF0-4381-8C10-C021A63B5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07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5C70-01BD-4C11-94D1-5B2C29785D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1B70-5DF0-4381-8C10-C021A63B5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9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888F-8007-4801-B6D0-6DD66ED221DF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B6D5-9994-4D55-8C27-8D142AC2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4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888F-8007-4801-B6D0-6DD66ED221DF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B6D5-9994-4D55-8C27-8D142AC2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7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888F-8007-4801-B6D0-6DD66ED221DF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B6D5-9994-4D55-8C27-8D142AC2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0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888F-8007-4801-B6D0-6DD66ED221DF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B6D5-9994-4D55-8C27-8D142AC2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8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888F-8007-4801-B6D0-6DD66ED221DF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B6D5-9994-4D55-8C27-8D142AC2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888F-8007-4801-B6D0-6DD66ED221DF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B6D5-9994-4D55-8C27-8D142AC2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1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888F-8007-4801-B6D0-6DD66ED221DF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B6D5-9994-4D55-8C27-8D142AC2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4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A888F-8007-4801-B6D0-6DD66ED221DF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FB6D5-9994-4D55-8C27-8D142AC2A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40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35C70-01BD-4C11-94D1-5B2C29785D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F1B70-5DF0-4381-8C10-C021A63B54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29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bguides.law.stetson.edu/AshleyKChase" TargetMode="External"/><Relationship Id="rId2" Type="http://schemas.openxmlformats.org/officeDocument/2006/relationships/hyperlink" Target="mailto:akrenelk@law.stetson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6002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odoni MT Black" panose="02070A03080606020203" pitchFamily="18" charset="0"/>
              </a:rPr>
              <a:t>ERM, Party of One?</a:t>
            </a:r>
            <a:endParaRPr lang="en-US" sz="5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odoni MT Black" panose="02070A03080606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114800"/>
            <a:ext cx="8382000" cy="23622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</a:rPr>
              <a:t>Managing Electronic Resources from Start to Finish with a One-Person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Department</a:t>
            </a:r>
          </a:p>
          <a:p>
            <a:endParaRPr lang="en-US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en-US" sz="15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Ashley </a:t>
            </a:r>
            <a:r>
              <a:rPr lang="en-US" sz="1500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Krenelka</a:t>
            </a:r>
            <a:r>
              <a:rPr lang="en-US" sz="15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Chase, J.D., M.L.I.S.</a:t>
            </a:r>
          </a:p>
          <a:p>
            <a:r>
              <a:rPr lang="en-US" sz="15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Library Administrator (Reference &amp; Emerging Technologies)</a:t>
            </a:r>
          </a:p>
          <a:p>
            <a:r>
              <a:rPr lang="en-US" sz="15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Hand Law Library, Stetson University College of Law</a:t>
            </a:r>
            <a:endParaRPr lang="en-US" sz="15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38" y="533400"/>
            <a:ext cx="290512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5" y="656936"/>
            <a:ext cx="4260714" cy="556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70981"/>
            <a:ext cx="4257792" cy="553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8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47901" y="381000"/>
            <a:ext cx="4648199" cy="6096000"/>
            <a:chOff x="3069771" y="1719942"/>
            <a:chExt cx="2917372" cy="412568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1" t="16772" r="34524" b="16349"/>
            <a:stretch/>
          </p:blipFill>
          <p:spPr>
            <a:xfrm>
              <a:off x="3069771" y="1719942"/>
              <a:ext cx="2917372" cy="343988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1" t="24814" r="34524" b="61853"/>
            <a:stretch/>
          </p:blipFill>
          <p:spPr>
            <a:xfrm>
              <a:off x="3069771" y="5159829"/>
              <a:ext cx="2917372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36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5" y="656936"/>
            <a:ext cx="4260714" cy="556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70981"/>
            <a:ext cx="4257792" cy="553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57" y="298938"/>
            <a:ext cx="4839286" cy="62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QUESTIONS?</a:t>
            </a:r>
            <a:endParaRPr lang="en-US" sz="8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153400" cy="17526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akrenelk@law.stetson.edu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http://LibGuides.law.stetson.edu/AshleyKChase</a:t>
            </a:r>
            <a:endParaRPr lang="en-US" dirty="0" smtClean="0"/>
          </a:p>
          <a:p>
            <a:r>
              <a:rPr lang="en-US" dirty="0" smtClean="0"/>
              <a:t>(727) 562-7311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3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/>
          <a:stretch/>
        </p:blipFill>
        <p:spPr>
          <a:xfrm>
            <a:off x="1828223" y="1234381"/>
            <a:ext cx="5487555" cy="438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1047750"/>
            <a:ext cx="40957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3" y="228600"/>
            <a:ext cx="4714875" cy="640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2" y="228600"/>
            <a:ext cx="471487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4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667000"/>
            <a:ext cx="6781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What do we buy?</a:t>
            </a:r>
            <a:endParaRPr lang="en-US" sz="5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329184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61" y="4846770"/>
            <a:ext cx="4998566" cy="1890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18" y="307842"/>
            <a:ext cx="2826940" cy="2826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29806"/>
            <a:ext cx="3200400" cy="250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232" y="2925629"/>
            <a:ext cx="1299972" cy="19211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1"/>
          <a:stretch/>
        </p:blipFill>
        <p:spPr>
          <a:xfrm>
            <a:off x="318884" y="2099826"/>
            <a:ext cx="1967115" cy="2553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81149"/>
            <a:ext cx="2057400" cy="1881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2938463"/>
            <a:ext cx="2128837" cy="21288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05" y="2385124"/>
            <a:ext cx="2311718" cy="23117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87421"/>
            <a:ext cx="347662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0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533" y="0"/>
            <a:ext cx="464893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470"/>
            <a:ext cx="9144000" cy="39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1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7" t="23700" r="25148" b="10837"/>
          <a:stretch/>
        </p:blipFill>
        <p:spPr>
          <a:xfrm>
            <a:off x="2286000" y="1184564"/>
            <a:ext cx="4572000" cy="44888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629400" y="60960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http://6terms.tumblr.com/post/9997650918/what-is-terms</a:t>
            </a:r>
          </a:p>
        </p:txBody>
      </p:sp>
    </p:spTree>
    <p:extLst>
      <p:ext uri="{BB962C8B-B14F-4D97-AF65-F5344CB8AC3E}">
        <p14:creationId xmlns:p14="http://schemas.microsoft.com/office/powerpoint/2010/main" val="22232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168" y="844296"/>
            <a:ext cx="4931664" cy="516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8" t="8081" r="31037" b="4242"/>
          <a:stretch/>
        </p:blipFill>
        <p:spPr>
          <a:xfrm>
            <a:off x="228600" y="656936"/>
            <a:ext cx="4263805" cy="556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7" t="8350" r="31252" b="4377"/>
          <a:stretch/>
        </p:blipFill>
        <p:spPr>
          <a:xfrm>
            <a:off x="4724400" y="656936"/>
            <a:ext cx="4257792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60</Words>
  <Application>Microsoft Office PowerPoint</Application>
  <PresentationFormat>On-screen Show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ERM, Party of One?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Stetson University College of Law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ERM, Party of One?</dc:title>
  <dc:creator>Windows User</dc:creator>
  <cp:lastModifiedBy>Windows User</cp:lastModifiedBy>
  <cp:revision>17</cp:revision>
  <dcterms:created xsi:type="dcterms:W3CDTF">2014-03-06T01:17:42Z</dcterms:created>
  <dcterms:modified xsi:type="dcterms:W3CDTF">2014-03-17T13:47:46Z</dcterms:modified>
</cp:coreProperties>
</file>