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73" r:id="rId15"/>
    <p:sldId id="272" r:id="rId16"/>
    <p:sldId id="267" r:id="rId17"/>
    <p:sldId id="276" r:id="rId18"/>
    <p:sldId id="277" r:id="rId19"/>
    <p:sldId id="269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34606A-527D-4D34-8FD7-E9032650CBF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C0F786-69EF-40CF-BA9A-A2BE8FB16B69}">
      <dgm:prSet phldrT="[Text]" custT="1"/>
      <dgm:spPr/>
      <dgm:t>
        <a:bodyPr/>
        <a:lstStyle/>
        <a:p>
          <a:r>
            <a:rPr lang="en-US" sz="2000" dirty="0" smtClean="0"/>
            <a:t>“Are you on target?”</a:t>
          </a:r>
          <a:endParaRPr lang="en-US" sz="2000" dirty="0"/>
        </a:p>
      </dgm:t>
    </dgm:pt>
    <dgm:pt modelId="{A809520A-C48A-40F6-986A-FC6898DB5037}" type="parTrans" cxnId="{E2B97B4C-9DB2-4CA5-B70F-5440E8F298C6}">
      <dgm:prSet/>
      <dgm:spPr/>
      <dgm:t>
        <a:bodyPr/>
        <a:lstStyle/>
        <a:p>
          <a:endParaRPr lang="en-US"/>
        </a:p>
      </dgm:t>
    </dgm:pt>
    <dgm:pt modelId="{571C0E77-78D3-41D9-B871-F7124E50ED8B}" type="sibTrans" cxnId="{E2B97B4C-9DB2-4CA5-B70F-5440E8F298C6}">
      <dgm:prSet/>
      <dgm:spPr/>
      <dgm:t>
        <a:bodyPr/>
        <a:lstStyle/>
        <a:p>
          <a:endParaRPr lang="en-US"/>
        </a:p>
      </dgm:t>
    </dgm:pt>
    <dgm:pt modelId="{34DBB77D-B7D7-46A1-9F19-AB8A4713A484}" type="asst">
      <dgm:prSet phldrT="[Text]" custT="1"/>
      <dgm:spPr/>
      <dgm:t>
        <a:bodyPr/>
        <a:lstStyle/>
        <a:p>
          <a:r>
            <a:rPr lang="en-US" sz="2000" dirty="0" smtClean="0"/>
            <a:t>Yes</a:t>
          </a:r>
          <a:endParaRPr lang="en-US" sz="2000" dirty="0"/>
        </a:p>
      </dgm:t>
    </dgm:pt>
    <dgm:pt modelId="{4038DC18-16DB-4A2C-9619-E8BECEBD7B8B}" type="parTrans" cxnId="{45A91054-DB88-40C9-9278-5223883C7349}">
      <dgm:prSet/>
      <dgm:spPr/>
      <dgm:t>
        <a:bodyPr/>
        <a:lstStyle/>
        <a:p>
          <a:endParaRPr lang="en-US"/>
        </a:p>
      </dgm:t>
    </dgm:pt>
    <dgm:pt modelId="{5A88E0BD-5C6D-47F6-A5AD-1CFDFF5A520E}" type="sibTrans" cxnId="{45A91054-DB88-40C9-9278-5223883C7349}">
      <dgm:prSet/>
      <dgm:spPr/>
      <dgm:t>
        <a:bodyPr/>
        <a:lstStyle/>
        <a:p>
          <a:endParaRPr lang="en-US"/>
        </a:p>
      </dgm:t>
    </dgm:pt>
    <dgm:pt modelId="{E0318C8F-CA3B-439F-BBC3-A2C49E7BAEE9}">
      <dgm:prSet phldrT="[Text]" custT="1"/>
      <dgm:spPr/>
      <dgm:t>
        <a:bodyPr/>
        <a:lstStyle/>
        <a:p>
          <a:r>
            <a:rPr lang="en-US" sz="2000" dirty="0" smtClean="0"/>
            <a:t>No</a:t>
          </a:r>
          <a:endParaRPr lang="en-US" sz="2000" dirty="0"/>
        </a:p>
      </dgm:t>
    </dgm:pt>
    <dgm:pt modelId="{B9736C76-3E2B-4F66-806E-6CA7DB57D7D0}" type="parTrans" cxnId="{1D95CF1A-E9FE-490C-A0F5-923AD2FF8AE0}">
      <dgm:prSet/>
      <dgm:spPr/>
      <dgm:t>
        <a:bodyPr/>
        <a:lstStyle/>
        <a:p>
          <a:endParaRPr lang="en-US"/>
        </a:p>
      </dgm:t>
    </dgm:pt>
    <dgm:pt modelId="{FAFC9600-EEB1-4623-AFD1-66B3777BBF22}" type="sibTrans" cxnId="{1D95CF1A-E9FE-490C-A0F5-923AD2FF8AE0}">
      <dgm:prSet/>
      <dgm:spPr/>
      <dgm:t>
        <a:bodyPr/>
        <a:lstStyle/>
        <a:p>
          <a:endParaRPr lang="en-US"/>
        </a:p>
      </dgm:t>
    </dgm:pt>
    <dgm:pt modelId="{77988F63-238B-4E10-95DA-C7ED48DFF012}" type="asst">
      <dgm:prSet phldrT="[Text]" custT="1"/>
      <dgm:spPr/>
      <dgm:t>
        <a:bodyPr/>
        <a:lstStyle/>
        <a:p>
          <a:r>
            <a:rPr lang="en-US" sz="2000" dirty="0" smtClean="0"/>
            <a:t>“Do you need clarification?”</a:t>
          </a:r>
          <a:endParaRPr lang="en-US" sz="2000" dirty="0"/>
        </a:p>
      </dgm:t>
    </dgm:pt>
    <dgm:pt modelId="{820F1761-8C56-442E-B98C-6B44C63C1BC5}" type="parTrans" cxnId="{17F51C77-C20D-4F5E-AAE3-B1E852F4F202}">
      <dgm:prSet/>
      <dgm:spPr/>
      <dgm:t>
        <a:bodyPr/>
        <a:lstStyle/>
        <a:p>
          <a:endParaRPr lang="en-US"/>
        </a:p>
      </dgm:t>
    </dgm:pt>
    <dgm:pt modelId="{B47B75BD-4738-4F28-A200-24637C81C17B}" type="sibTrans" cxnId="{17F51C77-C20D-4F5E-AAE3-B1E852F4F202}">
      <dgm:prSet/>
      <dgm:spPr/>
      <dgm:t>
        <a:bodyPr/>
        <a:lstStyle/>
        <a:p>
          <a:endParaRPr lang="en-US"/>
        </a:p>
      </dgm:t>
    </dgm:pt>
    <dgm:pt modelId="{ABCFF806-204C-4CC8-AF4B-C6188CF8023B}" type="asst">
      <dgm:prSet phldrT="[Text]" custT="1"/>
      <dgm:spPr/>
      <dgm:t>
        <a:bodyPr/>
        <a:lstStyle/>
        <a:p>
          <a:r>
            <a:rPr lang="en-US" sz="2000" dirty="0" smtClean="0"/>
            <a:t>Yes</a:t>
          </a:r>
          <a:endParaRPr lang="en-US" sz="2000" dirty="0"/>
        </a:p>
      </dgm:t>
    </dgm:pt>
    <dgm:pt modelId="{D9DB3B54-AC35-456F-A03C-1D24F401B20C}" type="parTrans" cxnId="{600FB6CA-FCAD-48F7-B045-008AF178A463}">
      <dgm:prSet/>
      <dgm:spPr/>
      <dgm:t>
        <a:bodyPr/>
        <a:lstStyle/>
        <a:p>
          <a:endParaRPr lang="en-US"/>
        </a:p>
      </dgm:t>
    </dgm:pt>
    <dgm:pt modelId="{549BA7C5-8D54-4E09-8A58-5FD51E2D2CFA}" type="sibTrans" cxnId="{600FB6CA-FCAD-48F7-B045-008AF178A463}">
      <dgm:prSet/>
      <dgm:spPr/>
      <dgm:t>
        <a:bodyPr/>
        <a:lstStyle/>
        <a:p>
          <a:endParaRPr lang="en-US"/>
        </a:p>
      </dgm:t>
    </dgm:pt>
    <dgm:pt modelId="{DA61A9A2-5B1C-4790-87E7-3D8C239E2814}">
      <dgm:prSet phldrT="[Text]" custT="1"/>
      <dgm:spPr/>
      <dgm:t>
        <a:bodyPr/>
        <a:lstStyle/>
        <a:p>
          <a:r>
            <a:rPr lang="en-US" sz="2000" dirty="0" smtClean="0"/>
            <a:t>“Please speak in English.”</a:t>
          </a:r>
          <a:endParaRPr lang="en-US" sz="2000" dirty="0"/>
        </a:p>
      </dgm:t>
    </dgm:pt>
    <dgm:pt modelId="{E54C2C90-CC8C-4650-9C81-1EA96CE2AAC7}" type="parTrans" cxnId="{2D233FE5-FA91-4F6F-B8D8-33E9F2D48FCF}">
      <dgm:prSet/>
      <dgm:spPr/>
      <dgm:t>
        <a:bodyPr/>
        <a:lstStyle/>
        <a:p>
          <a:endParaRPr lang="en-US"/>
        </a:p>
      </dgm:t>
    </dgm:pt>
    <dgm:pt modelId="{BAB9E4BA-1392-44EB-826D-2F391D5E297F}" type="sibTrans" cxnId="{2D233FE5-FA91-4F6F-B8D8-33E9F2D48FCF}">
      <dgm:prSet/>
      <dgm:spPr/>
      <dgm:t>
        <a:bodyPr/>
        <a:lstStyle/>
        <a:p>
          <a:endParaRPr lang="en-US"/>
        </a:p>
      </dgm:t>
    </dgm:pt>
    <dgm:pt modelId="{32F2CACD-50D8-4B8F-BEC9-F95A29B5FBED}" type="asst">
      <dgm:prSet phldrT="[Text]" custT="1"/>
      <dgm:spPr/>
      <dgm:t>
        <a:bodyPr/>
        <a:lstStyle/>
        <a:p>
          <a:r>
            <a:rPr lang="en-US" sz="2000" dirty="0" smtClean="0"/>
            <a:t>No</a:t>
          </a:r>
          <a:endParaRPr lang="en-US" sz="2000" dirty="0"/>
        </a:p>
      </dgm:t>
    </dgm:pt>
    <dgm:pt modelId="{DAA95591-93AB-49AE-97B7-976B59FA13C9}" type="parTrans" cxnId="{F19F2465-1307-48C9-9077-1C5483EF50B0}">
      <dgm:prSet/>
      <dgm:spPr/>
      <dgm:t>
        <a:bodyPr/>
        <a:lstStyle/>
        <a:p>
          <a:endParaRPr lang="en-US"/>
        </a:p>
      </dgm:t>
    </dgm:pt>
    <dgm:pt modelId="{9BCE8E9D-6955-4973-8EAE-EA128F990514}" type="sibTrans" cxnId="{F19F2465-1307-48C9-9077-1C5483EF50B0}">
      <dgm:prSet/>
      <dgm:spPr/>
      <dgm:t>
        <a:bodyPr/>
        <a:lstStyle/>
        <a:p>
          <a:endParaRPr lang="en-US"/>
        </a:p>
      </dgm:t>
    </dgm:pt>
    <dgm:pt modelId="{9EA93F5D-3BD6-4777-9B0C-A64A759D77F5}" type="asst">
      <dgm:prSet phldrT="[Text]" custT="1"/>
      <dgm:spPr/>
      <dgm:t>
        <a:bodyPr/>
        <a:lstStyle/>
        <a:p>
          <a:r>
            <a:rPr lang="en-US" sz="2000" dirty="0" smtClean="0"/>
            <a:t>(Elicit a tell back)</a:t>
          </a:r>
          <a:endParaRPr lang="en-US" sz="2000" dirty="0"/>
        </a:p>
      </dgm:t>
    </dgm:pt>
    <dgm:pt modelId="{E056C3EB-69F7-4EC2-A02A-95005ED1C299}" type="parTrans" cxnId="{1AABAF59-703E-4272-AD6F-BDC1360733E6}">
      <dgm:prSet/>
      <dgm:spPr/>
      <dgm:t>
        <a:bodyPr/>
        <a:lstStyle/>
        <a:p>
          <a:endParaRPr lang="en-US"/>
        </a:p>
      </dgm:t>
    </dgm:pt>
    <dgm:pt modelId="{4F376434-9F42-4992-8AF1-520CB73DA5BB}" type="sibTrans" cxnId="{1AABAF59-703E-4272-AD6F-BDC1360733E6}">
      <dgm:prSet/>
      <dgm:spPr/>
      <dgm:t>
        <a:bodyPr/>
        <a:lstStyle/>
        <a:p>
          <a:endParaRPr lang="en-US"/>
        </a:p>
      </dgm:t>
    </dgm:pt>
    <dgm:pt modelId="{10EBFC16-E468-465C-BDCF-B0BDD1788F59}" type="asst">
      <dgm:prSet phldrT="[Text]" custT="1"/>
      <dgm:spPr/>
      <dgm:t>
        <a:bodyPr/>
        <a:lstStyle/>
        <a:p>
          <a:r>
            <a:rPr lang="en-US" sz="2000" dirty="0" smtClean="0"/>
            <a:t>“Ask me.”</a:t>
          </a:r>
          <a:endParaRPr lang="en-US" sz="2000" dirty="0"/>
        </a:p>
      </dgm:t>
    </dgm:pt>
    <dgm:pt modelId="{644BA141-726A-4C95-AD6C-92F70E33FC92}" type="parTrans" cxnId="{0D3115A6-6F31-46B0-A3B6-272272100CEE}">
      <dgm:prSet/>
      <dgm:spPr/>
      <dgm:t>
        <a:bodyPr/>
        <a:lstStyle/>
        <a:p>
          <a:endParaRPr lang="en-US"/>
        </a:p>
      </dgm:t>
    </dgm:pt>
    <dgm:pt modelId="{E39635B9-BEDD-4780-B6CA-D7C3C1B9E1BE}" type="sibTrans" cxnId="{0D3115A6-6F31-46B0-A3B6-272272100CEE}">
      <dgm:prSet/>
      <dgm:spPr/>
      <dgm:t>
        <a:bodyPr/>
        <a:lstStyle/>
        <a:p>
          <a:endParaRPr lang="en-US"/>
        </a:p>
      </dgm:t>
    </dgm:pt>
    <dgm:pt modelId="{49DD24F4-46B3-4CE6-B122-F3551CB4B3B9}">
      <dgm:prSet phldrT="[Text]" custT="1"/>
      <dgm:spPr/>
      <dgm:t>
        <a:bodyPr/>
        <a:lstStyle/>
        <a:p>
          <a:r>
            <a:rPr lang="en-US" sz="2000" dirty="0" smtClean="0"/>
            <a:t>If students are finished, they may chat about the small talk topic</a:t>
          </a:r>
          <a:endParaRPr lang="en-US" sz="2000" dirty="0"/>
        </a:p>
      </dgm:t>
    </dgm:pt>
    <dgm:pt modelId="{4BA585B7-0D3A-4BCC-9FA1-0A73F84C3310}" type="parTrans" cxnId="{204B8B5A-5C54-4DDB-891D-FD23A8C5ED4A}">
      <dgm:prSet/>
      <dgm:spPr/>
      <dgm:t>
        <a:bodyPr/>
        <a:lstStyle/>
        <a:p>
          <a:endParaRPr lang="en-US"/>
        </a:p>
      </dgm:t>
    </dgm:pt>
    <dgm:pt modelId="{C4DCC0FE-EB73-4586-97F4-C2260AEFF6C5}" type="sibTrans" cxnId="{204B8B5A-5C54-4DDB-891D-FD23A8C5ED4A}">
      <dgm:prSet/>
      <dgm:spPr/>
      <dgm:t>
        <a:bodyPr/>
        <a:lstStyle/>
        <a:p>
          <a:endParaRPr lang="en-US"/>
        </a:p>
      </dgm:t>
    </dgm:pt>
    <dgm:pt modelId="{B61A8B83-8F7F-4B46-B577-20AB5FA65734}" type="pres">
      <dgm:prSet presAssocID="{3B34606A-527D-4D34-8FD7-E9032650CB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5805FAD-DF2D-4D1F-ACEA-36DEFE708B49}" type="pres">
      <dgm:prSet presAssocID="{B1C0F786-69EF-40CF-BA9A-A2BE8FB16B69}" presName="hierRoot1" presStyleCnt="0"/>
      <dgm:spPr/>
    </dgm:pt>
    <dgm:pt modelId="{B4FA071B-6875-4C60-9B09-0C8C3CC755D5}" type="pres">
      <dgm:prSet presAssocID="{B1C0F786-69EF-40CF-BA9A-A2BE8FB16B69}" presName="composite" presStyleCnt="0"/>
      <dgm:spPr/>
    </dgm:pt>
    <dgm:pt modelId="{0D44D034-099B-429A-AF53-3C466558032B}" type="pres">
      <dgm:prSet presAssocID="{B1C0F786-69EF-40CF-BA9A-A2BE8FB16B69}" presName="background" presStyleLbl="node0" presStyleIdx="0" presStyleCnt="1"/>
      <dgm:spPr/>
    </dgm:pt>
    <dgm:pt modelId="{DA4757F2-0518-45AB-8390-F43D6EC7F06B}" type="pres">
      <dgm:prSet presAssocID="{B1C0F786-69EF-40CF-BA9A-A2BE8FB16B69}" presName="text" presStyleLbl="fgAcc0" presStyleIdx="0" presStyleCnt="1" custScaleX="103251" custScaleY="116602" custLinFactNeighborX="-1557" custLinFactNeighborY="72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D1B5DB-F16C-453C-8A8D-D65A7AF7EA51}" type="pres">
      <dgm:prSet presAssocID="{B1C0F786-69EF-40CF-BA9A-A2BE8FB16B69}" presName="hierChild2" presStyleCnt="0"/>
      <dgm:spPr/>
    </dgm:pt>
    <dgm:pt modelId="{4C18D98B-CC10-4577-A3C1-04C914AFF1A1}" type="pres">
      <dgm:prSet presAssocID="{4038DC18-16DB-4A2C-9619-E8BECEBD7B8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5806E5AF-11DA-4EC5-B143-342E15568A1B}" type="pres">
      <dgm:prSet presAssocID="{34DBB77D-B7D7-46A1-9F19-AB8A4713A484}" presName="hierRoot2" presStyleCnt="0"/>
      <dgm:spPr/>
    </dgm:pt>
    <dgm:pt modelId="{2F22B9A0-1797-4894-A9A9-8D1741DCFAE9}" type="pres">
      <dgm:prSet presAssocID="{34DBB77D-B7D7-46A1-9F19-AB8A4713A484}" presName="composite2" presStyleCnt="0"/>
      <dgm:spPr/>
    </dgm:pt>
    <dgm:pt modelId="{4A90B6D9-D6A6-4FE7-B0B8-FB304CAC1102}" type="pres">
      <dgm:prSet presAssocID="{34DBB77D-B7D7-46A1-9F19-AB8A4713A484}" presName="background2" presStyleLbl="asst1" presStyleIdx="0" presStyleCnt="6"/>
      <dgm:spPr/>
    </dgm:pt>
    <dgm:pt modelId="{3CC73B17-A9DD-4FF8-A4B5-7A0727A970FA}" type="pres">
      <dgm:prSet presAssocID="{34DBB77D-B7D7-46A1-9F19-AB8A4713A48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BFD94C-BD78-49B7-A25A-E6A211126920}" type="pres">
      <dgm:prSet presAssocID="{34DBB77D-B7D7-46A1-9F19-AB8A4713A484}" presName="hierChild3" presStyleCnt="0"/>
      <dgm:spPr/>
    </dgm:pt>
    <dgm:pt modelId="{FD70564F-D438-408C-87DB-9F9CC77AEC6D}" type="pres">
      <dgm:prSet presAssocID="{820F1761-8C56-442E-B98C-6B44C63C1BC5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DA9B97F-BDE3-4276-B666-5CB2EB9F1837}" type="pres">
      <dgm:prSet presAssocID="{77988F63-238B-4E10-95DA-C7ED48DFF012}" presName="hierRoot3" presStyleCnt="0"/>
      <dgm:spPr/>
    </dgm:pt>
    <dgm:pt modelId="{7B27CBF9-41A2-4205-8A3F-F3A19E20B0BA}" type="pres">
      <dgm:prSet presAssocID="{77988F63-238B-4E10-95DA-C7ED48DFF012}" presName="composite3" presStyleCnt="0"/>
      <dgm:spPr/>
    </dgm:pt>
    <dgm:pt modelId="{85271ADA-7D14-46D6-BD02-60DC5254EF92}" type="pres">
      <dgm:prSet presAssocID="{77988F63-238B-4E10-95DA-C7ED48DFF012}" presName="background3" presStyleLbl="asst1" presStyleIdx="1" presStyleCnt="6"/>
      <dgm:spPr/>
    </dgm:pt>
    <dgm:pt modelId="{2EDD9DFA-66DA-427D-8350-2CDD5E71C145}" type="pres">
      <dgm:prSet presAssocID="{77988F63-238B-4E10-95DA-C7ED48DFF012}" presName="text3" presStyleLbl="fgAcc3" presStyleIdx="0" presStyleCnt="3" custScaleX="103125" custScaleY="120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DFC43C-51E3-46E8-B43F-15FF79DA1458}" type="pres">
      <dgm:prSet presAssocID="{77988F63-238B-4E10-95DA-C7ED48DFF012}" presName="hierChild4" presStyleCnt="0"/>
      <dgm:spPr/>
    </dgm:pt>
    <dgm:pt modelId="{D46E0A0C-6FDA-4FD7-9B5B-B6C6420036CA}" type="pres">
      <dgm:prSet presAssocID="{D9DB3B54-AC35-456F-A03C-1D24F401B20C}" presName="Name23" presStyleLbl="parChTrans1D4" presStyleIdx="0" presStyleCnt="4"/>
      <dgm:spPr/>
      <dgm:t>
        <a:bodyPr/>
        <a:lstStyle/>
        <a:p>
          <a:endParaRPr lang="en-US"/>
        </a:p>
      </dgm:t>
    </dgm:pt>
    <dgm:pt modelId="{6A3497F2-B40D-4ECA-B155-8CDC8956F346}" type="pres">
      <dgm:prSet presAssocID="{ABCFF806-204C-4CC8-AF4B-C6188CF8023B}" presName="hierRoot4" presStyleCnt="0"/>
      <dgm:spPr/>
    </dgm:pt>
    <dgm:pt modelId="{B88B946A-EC7C-4D80-866D-28694322B4B8}" type="pres">
      <dgm:prSet presAssocID="{ABCFF806-204C-4CC8-AF4B-C6188CF8023B}" presName="composite4" presStyleCnt="0"/>
      <dgm:spPr/>
    </dgm:pt>
    <dgm:pt modelId="{A66EF4CA-F885-4CA6-9805-9FF719F981BC}" type="pres">
      <dgm:prSet presAssocID="{ABCFF806-204C-4CC8-AF4B-C6188CF8023B}" presName="background4" presStyleLbl="asst1" presStyleIdx="2" presStyleCnt="6"/>
      <dgm:spPr/>
    </dgm:pt>
    <dgm:pt modelId="{34422883-0305-468A-940F-08B226C8A340}" type="pres">
      <dgm:prSet presAssocID="{ABCFF806-204C-4CC8-AF4B-C6188CF8023B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06C2AF-289F-439C-923B-3C815F0DDCCA}" type="pres">
      <dgm:prSet presAssocID="{ABCFF806-204C-4CC8-AF4B-C6188CF8023B}" presName="hierChild5" presStyleCnt="0"/>
      <dgm:spPr/>
    </dgm:pt>
    <dgm:pt modelId="{16E7A523-6A10-4B0C-9AF6-F9D6465B5825}" type="pres">
      <dgm:prSet presAssocID="{644BA141-726A-4C95-AD6C-92F70E33FC92}" presName="Name23" presStyleLbl="parChTrans1D4" presStyleIdx="1" presStyleCnt="4"/>
      <dgm:spPr/>
      <dgm:t>
        <a:bodyPr/>
        <a:lstStyle/>
        <a:p>
          <a:endParaRPr lang="en-US"/>
        </a:p>
      </dgm:t>
    </dgm:pt>
    <dgm:pt modelId="{1F7B786A-7268-4DC1-8722-55D2B2574DD1}" type="pres">
      <dgm:prSet presAssocID="{10EBFC16-E468-465C-BDCF-B0BDD1788F59}" presName="hierRoot4" presStyleCnt="0"/>
      <dgm:spPr/>
    </dgm:pt>
    <dgm:pt modelId="{73A8FAE2-43B5-461F-9881-2249F6A7EC7F}" type="pres">
      <dgm:prSet presAssocID="{10EBFC16-E468-465C-BDCF-B0BDD1788F59}" presName="composite4" presStyleCnt="0"/>
      <dgm:spPr/>
    </dgm:pt>
    <dgm:pt modelId="{CE57204C-BE80-45C4-8B3F-1E856DC92342}" type="pres">
      <dgm:prSet presAssocID="{10EBFC16-E468-465C-BDCF-B0BDD1788F59}" presName="background4" presStyleLbl="asst1" presStyleIdx="3" presStyleCnt="6"/>
      <dgm:spPr/>
    </dgm:pt>
    <dgm:pt modelId="{476451BD-CCEA-4070-964F-4BCEE0156C1A}" type="pres">
      <dgm:prSet presAssocID="{10EBFC16-E468-465C-BDCF-B0BDD1788F59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CF06C9-FDDC-4CE0-A0FB-2F22583615AE}" type="pres">
      <dgm:prSet presAssocID="{10EBFC16-E468-465C-BDCF-B0BDD1788F59}" presName="hierChild5" presStyleCnt="0"/>
      <dgm:spPr/>
    </dgm:pt>
    <dgm:pt modelId="{7DAE7FA8-D6B0-45E7-8515-31560B254CA8}" type="pres">
      <dgm:prSet presAssocID="{DAA95591-93AB-49AE-97B7-976B59FA13C9}" presName="Name23" presStyleLbl="parChTrans1D4" presStyleIdx="2" presStyleCnt="4"/>
      <dgm:spPr/>
      <dgm:t>
        <a:bodyPr/>
        <a:lstStyle/>
        <a:p>
          <a:endParaRPr lang="en-US"/>
        </a:p>
      </dgm:t>
    </dgm:pt>
    <dgm:pt modelId="{ACB5F3AF-2E8E-4032-879D-7EFADB2AB917}" type="pres">
      <dgm:prSet presAssocID="{32F2CACD-50D8-4B8F-BEC9-F95A29B5FBED}" presName="hierRoot4" presStyleCnt="0"/>
      <dgm:spPr/>
    </dgm:pt>
    <dgm:pt modelId="{AFFB0949-54ED-4F0D-8013-EA0C80A11AEC}" type="pres">
      <dgm:prSet presAssocID="{32F2CACD-50D8-4B8F-BEC9-F95A29B5FBED}" presName="composite4" presStyleCnt="0"/>
      <dgm:spPr/>
    </dgm:pt>
    <dgm:pt modelId="{7C18CF40-D7D2-4FD4-B0A7-C92D48FA5012}" type="pres">
      <dgm:prSet presAssocID="{32F2CACD-50D8-4B8F-BEC9-F95A29B5FBED}" presName="background4" presStyleLbl="asst1" presStyleIdx="4" presStyleCnt="6"/>
      <dgm:spPr/>
    </dgm:pt>
    <dgm:pt modelId="{AB2DBC2B-11A3-4F55-8803-0317D6FEB34A}" type="pres">
      <dgm:prSet presAssocID="{32F2CACD-50D8-4B8F-BEC9-F95A29B5FBED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4A77F6-9515-4E19-9646-D457B3E7AD68}" type="pres">
      <dgm:prSet presAssocID="{32F2CACD-50D8-4B8F-BEC9-F95A29B5FBED}" presName="hierChild5" presStyleCnt="0"/>
      <dgm:spPr/>
    </dgm:pt>
    <dgm:pt modelId="{CBE19E35-BA1A-4AF6-B246-F34BE61DF416}" type="pres">
      <dgm:prSet presAssocID="{E056C3EB-69F7-4EC2-A02A-95005ED1C299}" presName="Name23" presStyleLbl="parChTrans1D4" presStyleIdx="3" presStyleCnt="4"/>
      <dgm:spPr/>
      <dgm:t>
        <a:bodyPr/>
        <a:lstStyle/>
        <a:p>
          <a:endParaRPr lang="en-US"/>
        </a:p>
      </dgm:t>
    </dgm:pt>
    <dgm:pt modelId="{4140C5C8-9722-4A2A-8053-342CAC6FAE54}" type="pres">
      <dgm:prSet presAssocID="{9EA93F5D-3BD6-4777-9B0C-A64A759D77F5}" presName="hierRoot4" presStyleCnt="0"/>
      <dgm:spPr/>
    </dgm:pt>
    <dgm:pt modelId="{3417C0A4-3760-4BC2-BC46-BE27689B772C}" type="pres">
      <dgm:prSet presAssocID="{9EA93F5D-3BD6-4777-9B0C-A64A759D77F5}" presName="composite4" presStyleCnt="0"/>
      <dgm:spPr/>
    </dgm:pt>
    <dgm:pt modelId="{66640DAF-E5C8-4BA1-AD0A-AF7901F2E6AD}" type="pres">
      <dgm:prSet presAssocID="{9EA93F5D-3BD6-4777-9B0C-A64A759D77F5}" presName="background4" presStyleLbl="asst1" presStyleIdx="5" presStyleCnt="6"/>
      <dgm:spPr/>
    </dgm:pt>
    <dgm:pt modelId="{90496BF3-42CD-4206-8E3B-0EEC69DBBE65}" type="pres">
      <dgm:prSet presAssocID="{9EA93F5D-3BD6-4777-9B0C-A64A759D77F5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ADC3E7-1EE2-4821-91AA-6DF86D3D12FB}" type="pres">
      <dgm:prSet presAssocID="{9EA93F5D-3BD6-4777-9B0C-A64A759D77F5}" presName="hierChild5" presStyleCnt="0"/>
      <dgm:spPr/>
    </dgm:pt>
    <dgm:pt modelId="{B151A196-4871-41D8-809F-B076256A03DC}" type="pres">
      <dgm:prSet presAssocID="{B9736C76-3E2B-4F66-806E-6CA7DB57D7D0}" presName="Name10" presStyleLbl="parChTrans1D2" presStyleIdx="1" presStyleCnt="2"/>
      <dgm:spPr/>
      <dgm:t>
        <a:bodyPr/>
        <a:lstStyle/>
        <a:p>
          <a:endParaRPr lang="en-US"/>
        </a:p>
      </dgm:t>
    </dgm:pt>
    <dgm:pt modelId="{EA12FFC2-8B7D-4B3D-A173-5C544E42AE3F}" type="pres">
      <dgm:prSet presAssocID="{E0318C8F-CA3B-439F-BBC3-A2C49E7BAEE9}" presName="hierRoot2" presStyleCnt="0"/>
      <dgm:spPr/>
    </dgm:pt>
    <dgm:pt modelId="{5B8EDBA7-63C6-422A-A2FA-DCFAAE3E711A}" type="pres">
      <dgm:prSet presAssocID="{E0318C8F-CA3B-439F-BBC3-A2C49E7BAEE9}" presName="composite2" presStyleCnt="0"/>
      <dgm:spPr/>
    </dgm:pt>
    <dgm:pt modelId="{A6C56193-8A37-48D6-8BC0-AE4F94D7417B}" type="pres">
      <dgm:prSet presAssocID="{E0318C8F-CA3B-439F-BBC3-A2C49E7BAEE9}" presName="background2" presStyleLbl="node2" presStyleIdx="0" presStyleCnt="1"/>
      <dgm:spPr/>
    </dgm:pt>
    <dgm:pt modelId="{EE0AE3FD-E18F-4C48-BDCD-7097500486C1}" type="pres">
      <dgm:prSet presAssocID="{E0318C8F-CA3B-439F-BBC3-A2C49E7BAEE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DF1E8-314A-47FF-A73A-A419296DE05B}" type="pres">
      <dgm:prSet presAssocID="{E0318C8F-CA3B-439F-BBC3-A2C49E7BAEE9}" presName="hierChild3" presStyleCnt="0"/>
      <dgm:spPr/>
    </dgm:pt>
    <dgm:pt modelId="{FF92B4DC-7805-481D-9377-28804FF61D80}" type="pres">
      <dgm:prSet presAssocID="{E54C2C90-CC8C-4650-9C81-1EA96CE2AAC7}" presName="Name17" presStyleLbl="parChTrans1D3" presStyleIdx="1" presStyleCnt="3"/>
      <dgm:spPr/>
      <dgm:t>
        <a:bodyPr/>
        <a:lstStyle/>
        <a:p>
          <a:endParaRPr lang="en-US"/>
        </a:p>
      </dgm:t>
    </dgm:pt>
    <dgm:pt modelId="{901534D8-C358-4453-A8D7-50AA374F9930}" type="pres">
      <dgm:prSet presAssocID="{DA61A9A2-5B1C-4790-87E7-3D8C239E2814}" presName="hierRoot3" presStyleCnt="0"/>
      <dgm:spPr/>
    </dgm:pt>
    <dgm:pt modelId="{4A1347C6-EB00-484F-A57E-4439751AA8B1}" type="pres">
      <dgm:prSet presAssocID="{DA61A9A2-5B1C-4790-87E7-3D8C239E2814}" presName="composite3" presStyleCnt="0"/>
      <dgm:spPr/>
    </dgm:pt>
    <dgm:pt modelId="{D59D0BD3-77C4-4169-8DD3-C0667D7A4D81}" type="pres">
      <dgm:prSet presAssocID="{DA61A9A2-5B1C-4790-87E7-3D8C239E2814}" presName="background3" presStyleLbl="node3" presStyleIdx="0" presStyleCnt="2"/>
      <dgm:spPr/>
    </dgm:pt>
    <dgm:pt modelId="{99BCF2D7-C398-4B81-A0CC-1F89F8531716}" type="pres">
      <dgm:prSet presAssocID="{DA61A9A2-5B1C-4790-87E7-3D8C239E2814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75DD85-D409-4335-9237-928AC6336620}" type="pres">
      <dgm:prSet presAssocID="{DA61A9A2-5B1C-4790-87E7-3D8C239E2814}" presName="hierChild4" presStyleCnt="0"/>
      <dgm:spPr/>
    </dgm:pt>
    <dgm:pt modelId="{D031A3F7-CA0F-44BE-94C8-707D69151D05}" type="pres">
      <dgm:prSet presAssocID="{4BA585B7-0D3A-4BCC-9FA1-0A73F84C3310}" presName="Name17" presStyleLbl="parChTrans1D3" presStyleIdx="2" presStyleCnt="3"/>
      <dgm:spPr/>
      <dgm:t>
        <a:bodyPr/>
        <a:lstStyle/>
        <a:p>
          <a:endParaRPr lang="en-US"/>
        </a:p>
      </dgm:t>
    </dgm:pt>
    <dgm:pt modelId="{C66C4A8A-4AC8-4687-B894-B9A2E90F9171}" type="pres">
      <dgm:prSet presAssocID="{49DD24F4-46B3-4CE6-B122-F3551CB4B3B9}" presName="hierRoot3" presStyleCnt="0"/>
      <dgm:spPr/>
    </dgm:pt>
    <dgm:pt modelId="{33648D4A-0D89-44A7-85CC-E8BDE066167D}" type="pres">
      <dgm:prSet presAssocID="{49DD24F4-46B3-4CE6-B122-F3551CB4B3B9}" presName="composite3" presStyleCnt="0"/>
      <dgm:spPr/>
    </dgm:pt>
    <dgm:pt modelId="{73CD2E98-3304-4A56-8CA4-CC30E8CA5D54}" type="pres">
      <dgm:prSet presAssocID="{49DD24F4-46B3-4CE6-B122-F3551CB4B3B9}" presName="background3" presStyleLbl="node3" presStyleIdx="1" presStyleCnt="2"/>
      <dgm:spPr/>
    </dgm:pt>
    <dgm:pt modelId="{F459F9E0-D16F-48C8-959B-E24113E8E8C1}" type="pres">
      <dgm:prSet presAssocID="{49DD24F4-46B3-4CE6-B122-F3551CB4B3B9}" presName="text3" presStyleLbl="fgAcc3" presStyleIdx="2" presStyleCnt="3" custScaleX="133129" custScaleY="1685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78FD8D-1555-4526-81C7-60F9258C8CA3}" type="pres">
      <dgm:prSet presAssocID="{49DD24F4-46B3-4CE6-B122-F3551CB4B3B9}" presName="hierChild4" presStyleCnt="0"/>
      <dgm:spPr/>
    </dgm:pt>
  </dgm:ptLst>
  <dgm:cxnLst>
    <dgm:cxn modelId="{6361DB4B-958F-419B-A0D5-8E252F98D969}" type="presOf" srcId="{820F1761-8C56-442E-B98C-6B44C63C1BC5}" destId="{FD70564F-D438-408C-87DB-9F9CC77AEC6D}" srcOrd="0" destOrd="0" presId="urn:microsoft.com/office/officeart/2005/8/layout/hierarchy1"/>
    <dgm:cxn modelId="{4C8CB50E-5915-410F-90FF-42198F33C4CC}" type="presOf" srcId="{B1C0F786-69EF-40CF-BA9A-A2BE8FB16B69}" destId="{DA4757F2-0518-45AB-8390-F43D6EC7F06B}" srcOrd="0" destOrd="0" presId="urn:microsoft.com/office/officeart/2005/8/layout/hierarchy1"/>
    <dgm:cxn modelId="{E98771A1-510F-4C3F-A4FF-5697F9C5CC47}" type="presOf" srcId="{DAA95591-93AB-49AE-97B7-976B59FA13C9}" destId="{7DAE7FA8-D6B0-45E7-8515-31560B254CA8}" srcOrd="0" destOrd="0" presId="urn:microsoft.com/office/officeart/2005/8/layout/hierarchy1"/>
    <dgm:cxn modelId="{34CCA6ED-18F3-4A8C-92AC-8BF001EFD0FF}" type="presOf" srcId="{4038DC18-16DB-4A2C-9619-E8BECEBD7B8B}" destId="{4C18D98B-CC10-4577-A3C1-04C914AFF1A1}" srcOrd="0" destOrd="0" presId="urn:microsoft.com/office/officeart/2005/8/layout/hierarchy1"/>
    <dgm:cxn modelId="{EFDB8FB0-5F09-4771-A80F-4F0E5B2AFFA3}" type="presOf" srcId="{644BA141-726A-4C95-AD6C-92F70E33FC92}" destId="{16E7A523-6A10-4B0C-9AF6-F9D6465B5825}" srcOrd="0" destOrd="0" presId="urn:microsoft.com/office/officeart/2005/8/layout/hierarchy1"/>
    <dgm:cxn modelId="{D553D574-5186-4006-9380-BA55BE5DEA54}" type="presOf" srcId="{DA61A9A2-5B1C-4790-87E7-3D8C239E2814}" destId="{99BCF2D7-C398-4B81-A0CC-1F89F8531716}" srcOrd="0" destOrd="0" presId="urn:microsoft.com/office/officeart/2005/8/layout/hierarchy1"/>
    <dgm:cxn modelId="{600FB6CA-FCAD-48F7-B045-008AF178A463}" srcId="{77988F63-238B-4E10-95DA-C7ED48DFF012}" destId="{ABCFF806-204C-4CC8-AF4B-C6188CF8023B}" srcOrd="0" destOrd="0" parTransId="{D9DB3B54-AC35-456F-A03C-1D24F401B20C}" sibTransId="{549BA7C5-8D54-4E09-8A58-5FD51E2D2CFA}"/>
    <dgm:cxn modelId="{5705C686-04B3-4494-86CF-1B0CDB1DC8C4}" type="presOf" srcId="{49DD24F4-46B3-4CE6-B122-F3551CB4B3B9}" destId="{F459F9E0-D16F-48C8-959B-E24113E8E8C1}" srcOrd="0" destOrd="0" presId="urn:microsoft.com/office/officeart/2005/8/layout/hierarchy1"/>
    <dgm:cxn modelId="{38A042AB-B984-4A70-9B10-25DD7C3A58A5}" type="presOf" srcId="{32F2CACD-50D8-4B8F-BEC9-F95A29B5FBED}" destId="{AB2DBC2B-11A3-4F55-8803-0317D6FEB34A}" srcOrd="0" destOrd="0" presId="urn:microsoft.com/office/officeart/2005/8/layout/hierarchy1"/>
    <dgm:cxn modelId="{45A91054-DB88-40C9-9278-5223883C7349}" srcId="{B1C0F786-69EF-40CF-BA9A-A2BE8FB16B69}" destId="{34DBB77D-B7D7-46A1-9F19-AB8A4713A484}" srcOrd="0" destOrd="0" parTransId="{4038DC18-16DB-4A2C-9619-E8BECEBD7B8B}" sibTransId="{5A88E0BD-5C6D-47F6-A5AD-1CFDFF5A520E}"/>
    <dgm:cxn modelId="{F118081C-6052-4E4B-9FAD-444230653C26}" type="presOf" srcId="{E056C3EB-69F7-4EC2-A02A-95005ED1C299}" destId="{CBE19E35-BA1A-4AF6-B246-F34BE61DF416}" srcOrd="0" destOrd="0" presId="urn:microsoft.com/office/officeart/2005/8/layout/hierarchy1"/>
    <dgm:cxn modelId="{F19F2465-1307-48C9-9077-1C5483EF50B0}" srcId="{77988F63-238B-4E10-95DA-C7ED48DFF012}" destId="{32F2CACD-50D8-4B8F-BEC9-F95A29B5FBED}" srcOrd="1" destOrd="0" parTransId="{DAA95591-93AB-49AE-97B7-976B59FA13C9}" sibTransId="{9BCE8E9D-6955-4973-8EAE-EA128F990514}"/>
    <dgm:cxn modelId="{89C64B04-E8F1-452A-B07D-72F86806384D}" type="presOf" srcId="{B9736C76-3E2B-4F66-806E-6CA7DB57D7D0}" destId="{B151A196-4871-41D8-809F-B076256A03DC}" srcOrd="0" destOrd="0" presId="urn:microsoft.com/office/officeart/2005/8/layout/hierarchy1"/>
    <dgm:cxn modelId="{5F958103-0860-4AB8-9DD9-19AB2697558C}" type="presOf" srcId="{10EBFC16-E468-465C-BDCF-B0BDD1788F59}" destId="{476451BD-CCEA-4070-964F-4BCEE0156C1A}" srcOrd="0" destOrd="0" presId="urn:microsoft.com/office/officeart/2005/8/layout/hierarchy1"/>
    <dgm:cxn modelId="{1D95CF1A-E9FE-490C-A0F5-923AD2FF8AE0}" srcId="{B1C0F786-69EF-40CF-BA9A-A2BE8FB16B69}" destId="{E0318C8F-CA3B-439F-BBC3-A2C49E7BAEE9}" srcOrd="1" destOrd="0" parTransId="{B9736C76-3E2B-4F66-806E-6CA7DB57D7D0}" sibTransId="{FAFC9600-EEB1-4623-AFD1-66B3777BBF22}"/>
    <dgm:cxn modelId="{3CB0419F-AE09-44F9-AC38-4ED1A6C10643}" type="presOf" srcId="{E54C2C90-CC8C-4650-9C81-1EA96CE2AAC7}" destId="{FF92B4DC-7805-481D-9377-28804FF61D80}" srcOrd="0" destOrd="0" presId="urn:microsoft.com/office/officeart/2005/8/layout/hierarchy1"/>
    <dgm:cxn modelId="{C201B2C7-CDE3-4E45-8482-D074144ECF07}" type="presOf" srcId="{3B34606A-527D-4D34-8FD7-E9032650CBF1}" destId="{B61A8B83-8F7F-4B46-B577-20AB5FA65734}" srcOrd="0" destOrd="0" presId="urn:microsoft.com/office/officeart/2005/8/layout/hierarchy1"/>
    <dgm:cxn modelId="{DB172742-4411-443D-A655-39ACFE0986DA}" type="presOf" srcId="{4BA585B7-0D3A-4BCC-9FA1-0A73F84C3310}" destId="{D031A3F7-CA0F-44BE-94C8-707D69151D05}" srcOrd="0" destOrd="0" presId="urn:microsoft.com/office/officeart/2005/8/layout/hierarchy1"/>
    <dgm:cxn modelId="{2D50DF5D-C6F2-48A6-A942-6B00E5580B37}" type="presOf" srcId="{77988F63-238B-4E10-95DA-C7ED48DFF012}" destId="{2EDD9DFA-66DA-427D-8350-2CDD5E71C145}" srcOrd="0" destOrd="0" presId="urn:microsoft.com/office/officeart/2005/8/layout/hierarchy1"/>
    <dgm:cxn modelId="{E2B97B4C-9DB2-4CA5-B70F-5440E8F298C6}" srcId="{3B34606A-527D-4D34-8FD7-E9032650CBF1}" destId="{B1C0F786-69EF-40CF-BA9A-A2BE8FB16B69}" srcOrd="0" destOrd="0" parTransId="{A809520A-C48A-40F6-986A-FC6898DB5037}" sibTransId="{571C0E77-78D3-41D9-B871-F7124E50ED8B}"/>
    <dgm:cxn modelId="{392C0AD5-9584-4E8B-9907-1657DE21FB40}" type="presOf" srcId="{E0318C8F-CA3B-439F-BBC3-A2C49E7BAEE9}" destId="{EE0AE3FD-E18F-4C48-BDCD-7097500486C1}" srcOrd="0" destOrd="0" presId="urn:microsoft.com/office/officeart/2005/8/layout/hierarchy1"/>
    <dgm:cxn modelId="{6EC3BEED-E9AC-47BF-AB55-4F82982CAFA8}" type="presOf" srcId="{9EA93F5D-3BD6-4777-9B0C-A64A759D77F5}" destId="{90496BF3-42CD-4206-8E3B-0EEC69DBBE65}" srcOrd="0" destOrd="0" presId="urn:microsoft.com/office/officeart/2005/8/layout/hierarchy1"/>
    <dgm:cxn modelId="{204B8B5A-5C54-4DDB-891D-FD23A8C5ED4A}" srcId="{E0318C8F-CA3B-439F-BBC3-A2C49E7BAEE9}" destId="{49DD24F4-46B3-4CE6-B122-F3551CB4B3B9}" srcOrd="1" destOrd="0" parTransId="{4BA585B7-0D3A-4BCC-9FA1-0A73F84C3310}" sibTransId="{C4DCC0FE-EB73-4586-97F4-C2260AEFF6C5}"/>
    <dgm:cxn modelId="{1AABAF59-703E-4272-AD6F-BDC1360733E6}" srcId="{32F2CACD-50D8-4B8F-BEC9-F95A29B5FBED}" destId="{9EA93F5D-3BD6-4777-9B0C-A64A759D77F5}" srcOrd="0" destOrd="0" parTransId="{E056C3EB-69F7-4EC2-A02A-95005ED1C299}" sibTransId="{4F376434-9F42-4992-8AF1-520CB73DA5BB}"/>
    <dgm:cxn modelId="{0C7C6B67-43DE-4EA1-9358-6B710596B4FA}" type="presOf" srcId="{34DBB77D-B7D7-46A1-9F19-AB8A4713A484}" destId="{3CC73B17-A9DD-4FF8-A4B5-7A0727A970FA}" srcOrd="0" destOrd="0" presId="urn:microsoft.com/office/officeart/2005/8/layout/hierarchy1"/>
    <dgm:cxn modelId="{0D3115A6-6F31-46B0-A3B6-272272100CEE}" srcId="{ABCFF806-204C-4CC8-AF4B-C6188CF8023B}" destId="{10EBFC16-E468-465C-BDCF-B0BDD1788F59}" srcOrd="0" destOrd="0" parTransId="{644BA141-726A-4C95-AD6C-92F70E33FC92}" sibTransId="{E39635B9-BEDD-4780-B6CA-D7C3C1B9E1BE}"/>
    <dgm:cxn modelId="{67145177-17D4-40A5-94CC-1215DA4F42D6}" type="presOf" srcId="{ABCFF806-204C-4CC8-AF4B-C6188CF8023B}" destId="{34422883-0305-468A-940F-08B226C8A340}" srcOrd="0" destOrd="0" presId="urn:microsoft.com/office/officeart/2005/8/layout/hierarchy1"/>
    <dgm:cxn modelId="{DCE54020-2F05-412A-9CF3-C1E2A0910BFA}" type="presOf" srcId="{D9DB3B54-AC35-456F-A03C-1D24F401B20C}" destId="{D46E0A0C-6FDA-4FD7-9B5B-B6C6420036CA}" srcOrd="0" destOrd="0" presId="urn:microsoft.com/office/officeart/2005/8/layout/hierarchy1"/>
    <dgm:cxn modelId="{2D233FE5-FA91-4F6F-B8D8-33E9F2D48FCF}" srcId="{E0318C8F-CA3B-439F-BBC3-A2C49E7BAEE9}" destId="{DA61A9A2-5B1C-4790-87E7-3D8C239E2814}" srcOrd="0" destOrd="0" parTransId="{E54C2C90-CC8C-4650-9C81-1EA96CE2AAC7}" sibTransId="{BAB9E4BA-1392-44EB-826D-2F391D5E297F}"/>
    <dgm:cxn modelId="{17F51C77-C20D-4F5E-AAE3-B1E852F4F202}" srcId="{34DBB77D-B7D7-46A1-9F19-AB8A4713A484}" destId="{77988F63-238B-4E10-95DA-C7ED48DFF012}" srcOrd="0" destOrd="0" parTransId="{820F1761-8C56-442E-B98C-6B44C63C1BC5}" sibTransId="{B47B75BD-4738-4F28-A200-24637C81C17B}"/>
    <dgm:cxn modelId="{11C0DD5B-ADAD-4FD7-B61D-6E7966B780C1}" type="presParOf" srcId="{B61A8B83-8F7F-4B46-B577-20AB5FA65734}" destId="{E5805FAD-DF2D-4D1F-ACEA-36DEFE708B49}" srcOrd="0" destOrd="0" presId="urn:microsoft.com/office/officeart/2005/8/layout/hierarchy1"/>
    <dgm:cxn modelId="{38F8A13B-135C-46A5-9011-D12C022AF10C}" type="presParOf" srcId="{E5805FAD-DF2D-4D1F-ACEA-36DEFE708B49}" destId="{B4FA071B-6875-4C60-9B09-0C8C3CC755D5}" srcOrd="0" destOrd="0" presId="urn:microsoft.com/office/officeart/2005/8/layout/hierarchy1"/>
    <dgm:cxn modelId="{D9A24939-287F-4070-A780-7F3E1E4856DB}" type="presParOf" srcId="{B4FA071B-6875-4C60-9B09-0C8C3CC755D5}" destId="{0D44D034-099B-429A-AF53-3C466558032B}" srcOrd="0" destOrd="0" presId="urn:microsoft.com/office/officeart/2005/8/layout/hierarchy1"/>
    <dgm:cxn modelId="{A77E4C54-7DE2-44C9-BC3F-DAA771C04D31}" type="presParOf" srcId="{B4FA071B-6875-4C60-9B09-0C8C3CC755D5}" destId="{DA4757F2-0518-45AB-8390-F43D6EC7F06B}" srcOrd="1" destOrd="0" presId="urn:microsoft.com/office/officeart/2005/8/layout/hierarchy1"/>
    <dgm:cxn modelId="{1484BCDF-7DB3-4A02-96FF-287D15E869E5}" type="presParOf" srcId="{E5805FAD-DF2D-4D1F-ACEA-36DEFE708B49}" destId="{78D1B5DB-F16C-453C-8A8D-D65A7AF7EA51}" srcOrd="1" destOrd="0" presId="urn:microsoft.com/office/officeart/2005/8/layout/hierarchy1"/>
    <dgm:cxn modelId="{C4F1CCDE-D1C7-41BE-B212-EBDE0BF19C11}" type="presParOf" srcId="{78D1B5DB-F16C-453C-8A8D-D65A7AF7EA51}" destId="{4C18D98B-CC10-4577-A3C1-04C914AFF1A1}" srcOrd="0" destOrd="0" presId="urn:microsoft.com/office/officeart/2005/8/layout/hierarchy1"/>
    <dgm:cxn modelId="{297DAC8A-6E21-4915-B42C-8DB3719B81D6}" type="presParOf" srcId="{78D1B5DB-F16C-453C-8A8D-D65A7AF7EA51}" destId="{5806E5AF-11DA-4EC5-B143-342E15568A1B}" srcOrd="1" destOrd="0" presId="urn:microsoft.com/office/officeart/2005/8/layout/hierarchy1"/>
    <dgm:cxn modelId="{54C328EB-3CA1-48A8-8503-7144448E2C98}" type="presParOf" srcId="{5806E5AF-11DA-4EC5-B143-342E15568A1B}" destId="{2F22B9A0-1797-4894-A9A9-8D1741DCFAE9}" srcOrd="0" destOrd="0" presId="urn:microsoft.com/office/officeart/2005/8/layout/hierarchy1"/>
    <dgm:cxn modelId="{9C9C3A87-2C63-4C90-8144-87ABE04194AF}" type="presParOf" srcId="{2F22B9A0-1797-4894-A9A9-8D1741DCFAE9}" destId="{4A90B6D9-D6A6-4FE7-B0B8-FB304CAC1102}" srcOrd="0" destOrd="0" presId="urn:microsoft.com/office/officeart/2005/8/layout/hierarchy1"/>
    <dgm:cxn modelId="{7A26F90E-A12A-4A19-AD17-7D15C4906DDE}" type="presParOf" srcId="{2F22B9A0-1797-4894-A9A9-8D1741DCFAE9}" destId="{3CC73B17-A9DD-4FF8-A4B5-7A0727A970FA}" srcOrd="1" destOrd="0" presId="urn:microsoft.com/office/officeart/2005/8/layout/hierarchy1"/>
    <dgm:cxn modelId="{0D42F43F-72A3-49C1-B96B-75BEB914B3F0}" type="presParOf" srcId="{5806E5AF-11DA-4EC5-B143-342E15568A1B}" destId="{C6BFD94C-BD78-49B7-A25A-E6A211126920}" srcOrd="1" destOrd="0" presId="urn:microsoft.com/office/officeart/2005/8/layout/hierarchy1"/>
    <dgm:cxn modelId="{69138D86-8328-4FC8-91D1-716C3D02E58E}" type="presParOf" srcId="{C6BFD94C-BD78-49B7-A25A-E6A211126920}" destId="{FD70564F-D438-408C-87DB-9F9CC77AEC6D}" srcOrd="0" destOrd="0" presId="urn:microsoft.com/office/officeart/2005/8/layout/hierarchy1"/>
    <dgm:cxn modelId="{2EA21D95-5662-42B8-BDD8-7FFBAE7DE404}" type="presParOf" srcId="{C6BFD94C-BD78-49B7-A25A-E6A211126920}" destId="{BDA9B97F-BDE3-4276-B666-5CB2EB9F1837}" srcOrd="1" destOrd="0" presId="urn:microsoft.com/office/officeart/2005/8/layout/hierarchy1"/>
    <dgm:cxn modelId="{EFC12B13-EA6A-400D-A4AE-E55BC4562A68}" type="presParOf" srcId="{BDA9B97F-BDE3-4276-B666-5CB2EB9F1837}" destId="{7B27CBF9-41A2-4205-8A3F-F3A19E20B0BA}" srcOrd="0" destOrd="0" presId="urn:microsoft.com/office/officeart/2005/8/layout/hierarchy1"/>
    <dgm:cxn modelId="{65ABBBFB-FF8E-4978-80E3-6F59C1689FF0}" type="presParOf" srcId="{7B27CBF9-41A2-4205-8A3F-F3A19E20B0BA}" destId="{85271ADA-7D14-46D6-BD02-60DC5254EF92}" srcOrd="0" destOrd="0" presId="urn:microsoft.com/office/officeart/2005/8/layout/hierarchy1"/>
    <dgm:cxn modelId="{8F730FF4-E46C-4B86-8A77-F29687F6CDA3}" type="presParOf" srcId="{7B27CBF9-41A2-4205-8A3F-F3A19E20B0BA}" destId="{2EDD9DFA-66DA-427D-8350-2CDD5E71C145}" srcOrd="1" destOrd="0" presId="urn:microsoft.com/office/officeart/2005/8/layout/hierarchy1"/>
    <dgm:cxn modelId="{F7358AC4-1B2D-4B31-9744-7CB5FD685E12}" type="presParOf" srcId="{BDA9B97F-BDE3-4276-B666-5CB2EB9F1837}" destId="{4ADFC43C-51E3-46E8-B43F-15FF79DA1458}" srcOrd="1" destOrd="0" presId="urn:microsoft.com/office/officeart/2005/8/layout/hierarchy1"/>
    <dgm:cxn modelId="{640406B0-63D9-467C-983C-4AD25D197B23}" type="presParOf" srcId="{4ADFC43C-51E3-46E8-B43F-15FF79DA1458}" destId="{D46E0A0C-6FDA-4FD7-9B5B-B6C6420036CA}" srcOrd="0" destOrd="0" presId="urn:microsoft.com/office/officeart/2005/8/layout/hierarchy1"/>
    <dgm:cxn modelId="{8BD3780C-5271-4B68-A0BA-E29F05BE781D}" type="presParOf" srcId="{4ADFC43C-51E3-46E8-B43F-15FF79DA1458}" destId="{6A3497F2-B40D-4ECA-B155-8CDC8956F346}" srcOrd="1" destOrd="0" presId="urn:microsoft.com/office/officeart/2005/8/layout/hierarchy1"/>
    <dgm:cxn modelId="{596AC9F0-DEA6-45A2-8049-4B426F1B3215}" type="presParOf" srcId="{6A3497F2-B40D-4ECA-B155-8CDC8956F346}" destId="{B88B946A-EC7C-4D80-866D-28694322B4B8}" srcOrd="0" destOrd="0" presId="urn:microsoft.com/office/officeart/2005/8/layout/hierarchy1"/>
    <dgm:cxn modelId="{6A79153D-88EA-4683-8CE9-12ECF74A2AB6}" type="presParOf" srcId="{B88B946A-EC7C-4D80-866D-28694322B4B8}" destId="{A66EF4CA-F885-4CA6-9805-9FF719F981BC}" srcOrd="0" destOrd="0" presId="urn:microsoft.com/office/officeart/2005/8/layout/hierarchy1"/>
    <dgm:cxn modelId="{6DC4CF0A-6908-45EE-B853-3CF1701D1B92}" type="presParOf" srcId="{B88B946A-EC7C-4D80-866D-28694322B4B8}" destId="{34422883-0305-468A-940F-08B226C8A340}" srcOrd="1" destOrd="0" presId="urn:microsoft.com/office/officeart/2005/8/layout/hierarchy1"/>
    <dgm:cxn modelId="{C671C0A1-E5F6-4173-B44C-3016EBAACED1}" type="presParOf" srcId="{6A3497F2-B40D-4ECA-B155-8CDC8956F346}" destId="{DA06C2AF-289F-439C-923B-3C815F0DDCCA}" srcOrd="1" destOrd="0" presId="urn:microsoft.com/office/officeart/2005/8/layout/hierarchy1"/>
    <dgm:cxn modelId="{44485E5D-7D0D-45DC-B812-55D188805C3F}" type="presParOf" srcId="{DA06C2AF-289F-439C-923B-3C815F0DDCCA}" destId="{16E7A523-6A10-4B0C-9AF6-F9D6465B5825}" srcOrd="0" destOrd="0" presId="urn:microsoft.com/office/officeart/2005/8/layout/hierarchy1"/>
    <dgm:cxn modelId="{BC460644-77CA-46F1-AECB-F63C07D60A75}" type="presParOf" srcId="{DA06C2AF-289F-439C-923B-3C815F0DDCCA}" destId="{1F7B786A-7268-4DC1-8722-55D2B2574DD1}" srcOrd="1" destOrd="0" presId="urn:microsoft.com/office/officeart/2005/8/layout/hierarchy1"/>
    <dgm:cxn modelId="{8737D2A7-E62F-4B4A-AB3D-5C4118749CF6}" type="presParOf" srcId="{1F7B786A-7268-4DC1-8722-55D2B2574DD1}" destId="{73A8FAE2-43B5-461F-9881-2249F6A7EC7F}" srcOrd="0" destOrd="0" presId="urn:microsoft.com/office/officeart/2005/8/layout/hierarchy1"/>
    <dgm:cxn modelId="{117A6A84-9E3B-41C3-AB92-7C788BE027C3}" type="presParOf" srcId="{73A8FAE2-43B5-461F-9881-2249F6A7EC7F}" destId="{CE57204C-BE80-45C4-8B3F-1E856DC92342}" srcOrd="0" destOrd="0" presId="urn:microsoft.com/office/officeart/2005/8/layout/hierarchy1"/>
    <dgm:cxn modelId="{5DC0B320-82B3-4E52-A60B-BF54BF330F3E}" type="presParOf" srcId="{73A8FAE2-43B5-461F-9881-2249F6A7EC7F}" destId="{476451BD-CCEA-4070-964F-4BCEE0156C1A}" srcOrd="1" destOrd="0" presId="urn:microsoft.com/office/officeart/2005/8/layout/hierarchy1"/>
    <dgm:cxn modelId="{53095207-C88A-461B-A5E7-58DB97EB4A90}" type="presParOf" srcId="{1F7B786A-7268-4DC1-8722-55D2B2574DD1}" destId="{EECF06C9-FDDC-4CE0-A0FB-2F22583615AE}" srcOrd="1" destOrd="0" presId="urn:microsoft.com/office/officeart/2005/8/layout/hierarchy1"/>
    <dgm:cxn modelId="{3D007A3D-60FA-4590-9110-C10920235D38}" type="presParOf" srcId="{4ADFC43C-51E3-46E8-B43F-15FF79DA1458}" destId="{7DAE7FA8-D6B0-45E7-8515-31560B254CA8}" srcOrd="2" destOrd="0" presId="urn:microsoft.com/office/officeart/2005/8/layout/hierarchy1"/>
    <dgm:cxn modelId="{59F7BCD7-F03C-4123-997E-B2E313F3F1AF}" type="presParOf" srcId="{4ADFC43C-51E3-46E8-B43F-15FF79DA1458}" destId="{ACB5F3AF-2E8E-4032-879D-7EFADB2AB917}" srcOrd="3" destOrd="0" presId="urn:microsoft.com/office/officeart/2005/8/layout/hierarchy1"/>
    <dgm:cxn modelId="{EB616A93-3E69-4C0D-9278-CC3DAD190DC0}" type="presParOf" srcId="{ACB5F3AF-2E8E-4032-879D-7EFADB2AB917}" destId="{AFFB0949-54ED-4F0D-8013-EA0C80A11AEC}" srcOrd="0" destOrd="0" presId="urn:microsoft.com/office/officeart/2005/8/layout/hierarchy1"/>
    <dgm:cxn modelId="{AFEB463C-25C4-49AE-BFE7-2010676DA76A}" type="presParOf" srcId="{AFFB0949-54ED-4F0D-8013-EA0C80A11AEC}" destId="{7C18CF40-D7D2-4FD4-B0A7-C92D48FA5012}" srcOrd="0" destOrd="0" presId="urn:microsoft.com/office/officeart/2005/8/layout/hierarchy1"/>
    <dgm:cxn modelId="{BF40480A-323B-4FC3-A862-EA897462255D}" type="presParOf" srcId="{AFFB0949-54ED-4F0D-8013-EA0C80A11AEC}" destId="{AB2DBC2B-11A3-4F55-8803-0317D6FEB34A}" srcOrd="1" destOrd="0" presId="urn:microsoft.com/office/officeart/2005/8/layout/hierarchy1"/>
    <dgm:cxn modelId="{9459EE96-2C19-4357-8B4E-8F2D2A92F6D4}" type="presParOf" srcId="{ACB5F3AF-2E8E-4032-879D-7EFADB2AB917}" destId="{9A4A77F6-9515-4E19-9646-D457B3E7AD68}" srcOrd="1" destOrd="0" presId="urn:microsoft.com/office/officeart/2005/8/layout/hierarchy1"/>
    <dgm:cxn modelId="{B30ADB8F-B57E-458F-9C8C-11512BF6D247}" type="presParOf" srcId="{9A4A77F6-9515-4E19-9646-D457B3E7AD68}" destId="{CBE19E35-BA1A-4AF6-B246-F34BE61DF416}" srcOrd="0" destOrd="0" presId="urn:microsoft.com/office/officeart/2005/8/layout/hierarchy1"/>
    <dgm:cxn modelId="{E3738B82-BD25-4CE3-82E8-A6799BEB3B2C}" type="presParOf" srcId="{9A4A77F6-9515-4E19-9646-D457B3E7AD68}" destId="{4140C5C8-9722-4A2A-8053-342CAC6FAE54}" srcOrd="1" destOrd="0" presId="urn:microsoft.com/office/officeart/2005/8/layout/hierarchy1"/>
    <dgm:cxn modelId="{A6B354D7-593F-4946-9F89-275676AD6E97}" type="presParOf" srcId="{4140C5C8-9722-4A2A-8053-342CAC6FAE54}" destId="{3417C0A4-3760-4BC2-BC46-BE27689B772C}" srcOrd="0" destOrd="0" presId="urn:microsoft.com/office/officeart/2005/8/layout/hierarchy1"/>
    <dgm:cxn modelId="{61138B21-D75D-417E-AF1A-B4C14B92F23B}" type="presParOf" srcId="{3417C0A4-3760-4BC2-BC46-BE27689B772C}" destId="{66640DAF-E5C8-4BA1-AD0A-AF7901F2E6AD}" srcOrd="0" destOrd="0" presId="urn:microsoft.com/office/officeart/2005/8/layout/hierarchy1"/>
    <dgm:cxn modelId="{27A270B3-1067-4235-B802-69A8437194AF}" type="presParOf" srcId="{3417C0A4-3760-4BC2-BC46-BE27689B772C}" destId="{90496BF3-42CD-4206-8E3B-0EEC69DBBE65}" srcOrd="1" destOrd="0" presId="urn:microsoft.com/office/officeart/2005/8/layout/hierarchy1"/>
    <dgm:cxn modelId="{B9BC9E2E-82DF-4894-817A-B5413C5D979E}" type="presParOf" srcId="{4140C5C8-9722-4A2A-8053-342CAC6FAE54}" destId="{B7ADC3E7-1EE2-4821-91AA-6DF86D3D12FB}" srcOrd="1" destOrd="0" presId="urn:microsoft.com/office/officeart/2005/8/layout/hierarchy1"/>
    <dgm:cxn modelId="{63193B60-7FCF-4318-971A-C0AD8887324B}" type="presParOf" srcId="{78D1B5DB-F16C-453C-8A8D-D65A7AF7EA51}" destId="{B151A196-4871-41D8-809F-B076256A03DC}" srcOrd="2" destOrd="0" presId="urn:microsoft.com/office/officeart/2005/8/layout/hierarchy1"/>
    <dgm:cxn modelId="{5E7380BE-FE65-4366-8D59-BC508ECF243F}" type="presParOf" srcId="{78D1B5DB-F16C-453C-8A8D-D65A7AF7EA51}" destId="{EA12FFC2-8B7D-4B3D-A173-5C544E42AE3F}" srcOrd="3" destOrd="0" presId="urn:microsoft.com/office/officeart/2005/8/layout/hierarchy1"/>
    <dgm:cxn modelId="{49F9221C-3484-4E86-B907-9C9499612076}" type="presParOf" srcId="{EA12FFC2-8B7D-4B3D-A173-5C544E42AE3F}" destId="{5B8EDBA7-63C6-422A-A2FA-DCFAAE3E711A}" srcOrd="0" destOrd="0" presId="urn:microsoft.com/office/officeart/2005/8/layout/hierarchy1"/>
    <dgm:cxn modelId="{3D075D9D-5150-4AD7-9C09-6E3C1AE70569}" type="presParOf" srcId="{5B8EDBA7-63C6-422A-A2FA-DCFAAE3E711A}" destId="{A6C56193-8A37-48D6-8BC0-AE4F94D7417B}" srcOrd="0" destOrd="0" presId="urn:microsoft.com/office/officeart/2005/8/layout/hierarchy1"/>
    <dgm:cxn modelId="{2D8B0FD4-AD95-4218-A0FE-94C49CAB4E20}" type="presParOf" srcId="{5B8EDBA7-63C6-422A-A2FA-DCFAAE3E711A}" destId="{EE0AE3FD-E18F-4C48-BDCD-7097500486C1}" srcOrd="1" destOrd="0" presId="urn:microsoft.com/office/officeart/2005/8/layout/hierarchy1"/>
    <dgm:cxn modelId="{84173A30-EA46-41B4-8DB7-F6959C8B7108}" type="presParOf" srcId="{EA12FFC2-8B7D-4B3D-A173-5C544E42AE3F}" destId="{D8FDF1E8-314A-47FF-A73A-A419296DE05B}" srcOrd="1" destOrd="0" presId="urn:microsoft.com/office/officeart/2005/8/layout/hierarchy1"/>
    <dgm:cxn modelId="{DAA2CC97-F994-4A03-84A5-0A7CD5E7007F}" type="presParOf" srcId="{D8FDF1E8-314A-47FF-A73A-A419296DE05B}" destId="{FF92B4DC-7805-481D-9377-28804FF61D80}" srcOrd="0" destOrd="0" presId="urn:microsoft.com/office/officeart/2005/8/layout/hierarchy1"/>
    <dgm:cxn modelId="{2E25E806-5ADE-418E-B4F0-4F0034D5C57F}" type="presParOf" srcId="{D8FDF1E8-314A-47FF-A73A-A419296DE05B}" destId="{901534D8-C358-4453-A8D7-50AA374F9930}" srcOrd="1" destOrd="0" presId="urn:microsoft.com/office/officeart/2005/8/layout/hierarchy1"/>
    <dgm:cxn modelId="{2DF367DA-E715-4208-98DB-0FD1813BDA8A}" type="presParOf" srcId="{901534D8-C358-4453-A8D7-50AA374F9930}" destId="{4A1347C6-EB00-484F-A57E-4439751AA8B1}" srcOrd="0" destOrd="0" presId="urn:microsoft.com/office/officeart/2005/8/layout/hierarchy1"/>
    <dgm:cxn modelId="{F2046509-B0C2-4728-A7CE-F6A0501F909C}" type="presParOf" srcId="{4A1347C6-EB00-484F-A57E-4439751AA8B1}" destId="{D59D0BD3-77C4-4169-8DD3-C0667D7A4D81}" srcOrd="0" destOrd="0" presId="urn:microsoft.com/office/officeart/2005/8/layout/hierarchy1"/>
    <dgm:cxn modelId="{53E53876-85D9-4A40-9763-FEDB737360FA}" type="presParOf" srcId="{4A1347C6-EB00-484F-A57E-4439751AA8B1}" destId="{99BCF2D7-C398-4B81-A0CC-1F89F8531716}" srcOrd="1" destOrd="0" presId="urn:microsoft.com/office/officeart/2005/8/layout/hierarchy1"/>
    <dgm:cxn modelId="{432A77AE-AD68-4DA6-9CA6-DFA7154DC66D}" type="presParOf" srcId="{901534D8-C358-4453-A8D7-50AA374F9930}" destId="{2F75DD85-D409-4335-9237-928AC6336620}" srcOrd="1" destOrd="0" presId="urn:microsoft.com/office/officeart/2005/8/layout/hierarchy1"/>
    <dgm:cxn modelId="{711F4D72-9A12-4090-8AA4-4510E428D54C}" type="presParOf" srcId="{D8FDF1E8-314A-47FF-A73A-A419296DE05B}" destId="{D031A3F7-CA0F-44BE-94C8-707D69151D05}" srcOrd="2" destOrd="0" presId="urn:microsoft.com/office/officeart/2005/8/layout/hierarchy1"/>
    <dgm:cxn modelId="{B899A2BB-A606-450F-9467-E5FC9AC7057A}" type="presParOf" srcId="{D8FDF1E8-314A-47FF-A73A-A419296DE05B}" destId="{C66C4A8A-4AC8-4687-B894-B9A2E90F9171}" srcOrd="3" destOrd="0" presId="urn:microsoft.com/office/officeart/2005/8/layout/hierarchy1"/>
    <dgm:cxn modelId="{1CE78A9B-DD4D-4ECC-A3E8-1664198401EF}" type="presParOf" srcId="{C66C4A8A-4AC8-4687-B894-B9A2E90F9171}" destId="{33648D4A-0D89-44A7-85CC-E8BDE066167D}" srcOrd="0" destOrd="0" presId="urn:microsoft.com/office/officeart/2005/8/layout/hierarchy1"/>
    <dgm:cxn modelId="{81F1EE23-2D6C-4CC9-9F47-E52D9E13B28C}" type="presParOf" srcId="{33648D4A-0D89-44A7-85CC-E8BDE066167D}" destId="{73CD2E98-3304-4A56-8CA4-CC30E8CA5D54}" srcOrd="0" destOrd="0" presId="urn:microsoft.com/office/officeart/2005/8/layout/hierarchy1"/>
    <dgm:cxn modelId="{5EAA15E3-5843-4479-88DE-57E30AE02AED}" type="presParOf" srcId="{33648D4A-0D89-44A7-85CC-E8BDE066167D}" destId="{F459F9E0-D16F-48C8-959B-E24113E8E8C1}" srcOrd="1" destOrd="0" presId="urn:microsoft.com/office/officeart/2005/8/layout/hierarchy1"/>
    <dgm:cxn modelId="{E0CF6510-0917-4814-BD9E-AC58BA7B9685}" type="presParOf" srcId="{C66C4A8A-4AC8-4687-B894-B9A2E90F9171}" destId="{9C78FD8D-1555-4526-81C7-60F9258C8C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31A3F7-CA0F-44BE-94C8-707D69151D05}">
      <dsp:nvSpPr>
        <dsp:cNvPr id="0" name=""/>
        <dsp:cNvSpPr/>
      </dsp:nvSpPr>
      <dsp:spPr>
        <a:xfrm>
          <a:off x="5802805" y="2362006"/>
          <a:ext cx="865621" cy="41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36"/>
              </a:lnTo>
              <a:lnTo>
                <a:pt x="865621" y="280736"/>
              </a:lnTo>
              <a:lnTo>
                <a:pt x="865621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2B4DC-7805-481D-9377-28804FF61D80}">
      <dsp:nvSpPr>
        <dsp:cNvPr id="0" name=""/>
        <dsp:cNvSpPr/>
      </dsp:nvSpPr>
      <dsp:spPr>
        <a:xfrm>
          <a:off x="4702552" y="2362006"/>
          <a:ext cx="1100253" cy="411957"/>
        </a:xfrm>
        <a:custGeom>
          <a:avLst/>
          <a:gdLst/>
          <a:ahLst/>
          <a:cxnLst/>
          <a:rect l="0" t="0" r="0" b="0"/>
          <a:pathLst>
            <a:path>
              <a:moveTo>
                <a:pt x="1100253" y="0"/>
              </a:moveTo>
              <a:lnTo>
                <a:pt x="1100253" y="280736"/>
              </a:lnTo>
              <a:lnTo>
                <a:pt x="0" y="280736"/>
              </a:lnTo>
              <a:lnTo>
                <a:pt x="0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1A196-4871-41D8-809F-B076256A03DC}">
      <dsp:nvSpPr>
        <dsp:cNvPr id="0" name=""/>
        <dsp:cNvSpPr/>
      </dsp:nvSpPr>
      <dsp:spPr>
        <a:xfrm>
          <a:off x="4353936" y="1116186"/>
          <a:ext cx="1448868" cy="3463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139"/>
              </a:lnTo>
              <a:lnTo>
                <a:pt x="1448868" y="215139"/>
              </a:lnTo>
              <a:lnTo>
                <a:pt x="1448868" y="3463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19E35-BA1A-4AF6-B246-F34BE61DF416}">
      <dsp:nvSpPr>
        <dsp:cNvPr id="0" name=""/>
        <dsp:cNvSpPr/>
      </dsp:nvSpPr>
      <dsp:spPr>
        <a:xfrm>
          <a:off x="3769078" y="5166665"/>
          <a:ext cx="91440" cy="4119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AE7FA8-D6B0-45E7-8515-31560B254CA8}">
      <dsp:nvSpPr>
        <dsp:cNvPr id="0" name=""/>
        <dsp:cNvSpPr/>
      </dsp:nvSpPr>
      <dsp:spPr>
        <a:xfrm>
          <a:off x="2949177" y="3855248"/>
          <a:ext cx="865621" cy="411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736"/>
              </a:lnTo>
              <a:lnTo>
                <a:pt x="865621" y="280736"/>
              </a:lnTo>
              <a:lnTo>
                <a:pt x="865621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E7A523-6A10-4B0C-9AF6-F9D6465B5825}">
      <dsp:nvSpPr>
        <dsp:cNvPr id="0" name=""/>
        <dsp:cNvSpPr/>
      </dsp:nvSpPr>
      <dsp:spPr>
        <a:xfrm>
          <a:off x="2037835" y="5166665"/>
          <a:ext cx="91440" cy="4119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E0A0C-6FDA-4FD7-9B5B-B6C6420036CA}">
      <dsp:nvSpPr>
        <dsp:cNvPr id="0" name=""/>
        <dsp:cNvSpPr/>
      </dsp:nvSpPr>
      <dsp:spPr>
        <a:xfrm>
          <a:off x="2083555" y="3855248"/>
          <a:ext cx="865621" cy="411957"/>
        </a:xfrm>
        <a:custGeom>
          <a:avLst/>
          <a:gdLst/>
          <a:ahLst/>
          <a:cxnLst/>
          <a:rect l="0" t="0" r="0" b="0"/>
          <a:pathLst>
            <a:path>
              <a:moveTo>
                <a:pt x="865621" y="0"/>
              </a:moveTo>
              <a:lnTo>
                <a:pt x="865621" y="280736"/>
              </a:lnTo>
              <a:lnTo>
                <a:pt x="0" y="280736"/>
              </a:lnTo>
              <a:lnTo>
                <a:pt x="0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0564F-D438-408C-87DB-9F9CC77AEC6D}">
      <dsp:nvSpPr>
        <dsp:cNvPr id="0" name=""/>
        <dsp:cNvSpPr/>
      </dsp:nvSpPr>
      <dsp:spPr>
        <a:xfrm>
          <a:off x="2903457" y="2362006"/>
          <a:ext cx="91440" cy="4119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95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8D98B-CC10-4577-A3C1-04C914AFF1A1}">
      <dsp:nvSpPr>
        <dsp:cNvPr id="0" name=""/>
        <dsp:cNvSpPr/>
      </dsp:nvSpPr>
      <dsp:spPr>
        <a:xfrm>
          <a:off x="2949177" y="1116186"/>
          <a:ext cx="1404759" cy="346359"/>
        </a:xfrm>
        <a:custGeom>
          <a:avLst/>
          <a:gdLst/>
          <a:ahLst/>
          <a:cxnLst/>
          <a:rect l="0" t="0" r="0" b="0"/>
          <a:pathLst>
            <a:path>
              <a:moveTo>
                <a:pt x="1404759" y="0"/>
              </a:moveTo>
              <a:lnTo>
                <a:pt x="1404759" y="215139"/>
              </a:lnTo>
              <a:lnTo>
                <a:pt x="0" y="215139"/>
              </a:lnTo>
              <a:lnTo>
                <a:pt x="0" y="34635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4D034-099B-429A-AF53-3C466558032B}">
      <dsp:nvSpPr>
        <dsp:cNvPr id="0" name=""/>
        <dsp:cNvSpPr/>
      </dsp:nvSpPr>
      <dsp:spPr>
        <a:xfrm>
          <a:off x="3622676" y="67399"/>
          <a:ext cx="1462521" cy="10487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757F2-0518-45AB-8390-F43D6EC7F06B}">
      <dsp:nvSpPr>
        <dsp:cNvPr id="0" name=""/>
        <dsp:cNvSpPr/>
      </dsp:nvSpPr>
      <dsp:spPr>
        <a:xfrm>
          <a:off x="3780062" y="216915"/>
          <a:ext cx="1462521" cy="10487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“Are you on target?”</a:t>
          </a:r>
          <a:endParaRPr lang="en-US" sz="2000" kern="1200" dirty="0"/>
        </a:p>
      </dsp:txBody>
      <dsp:txXfrm>
        <a:off x="3780062" y="216915"/>
        <a:ext cx="1462521" cy="1048787"/>
      </dsp:txXfrm>
    </dsp:sp>
    <dsp:sp modelId="{4A90B6D9-D6A6-4FE7-B0B8-FB304CAC1102}">
      <dsp:nvSpPr>
        <dsp:cNvPr id="0" name=""/>
        <dsp:cNvSpPr/>
      </dsp:nvSpPr>
      <dsp:spPr>
        <a:xfrm>
          <a:off x="2240941" y="1462546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73B17-A9DD-4FF8-A4B5-7A0727A970FA}">
      <dsp:nvSpPr>
        <dsp:cNvPr id="0" name=""/>
        <dsp:cNvSpPr/>
      </dsp:nvSpPr>
      <dsp:spPr>
        <a:xfrm>
          <a:off x="2398327" y="1612063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Yes</a:t>
          </a:r>
          <a:endParaRPr lang="en-US" sz="2000" kern="1200" dirty="0"/>
        </a:p>
      </dsp:txBody>
      <dsp:txXfrm>
        <a:off x="2398327" y="1612063"/>
        <a:ext cx="1416471" cy="899459"/>
      </dsp:txXfrm>
    </dsp:sp>
    <dsp:sp modelId="{85271ADA-7D14-46D6-BD02-60DC5254EF92}">
      <dsp:nvSpPr>
        <dsp:cNvPr id="0" name=""/>
        <dsp:cNvSpPr/>
      </dsp:nvSpPr>
      <dsp:spPr>
        <a:xfrm>
          <a:off x="2218808" y="2773963"/>
          <a:ext cx="1460736" cy="1081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DD9DFA-66DA-427D-8350-2CDD5E71C145}">
      <dsp:nvSpPr>
        <dsp:cNvPr id="0" name=""/>
        <dsp:cNvSpPr/>
      </dsp:nvSpPr>
      <dsp:spPr>
        <a:xfrm>
          <a:off x="2376194" y="2923479"/>
          <a:ext cx="1460736" cy="10812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“Do you need clarification?”</a:t>
          </a:r>
          <a:endParaRPr lang="en-US" sz="2000" kern="1200" dirty="0"/>
        </a:p>
      </dsp:txBody>
      <dsp:txXfrm>
        <a:off x="2376194" y="2923479"/>
        <a:ext cx="1460736" cy="1081285"/>
      </dsp:txXfrm>
    </dsp:sp>
    <dsp:sp modelId="{A66EF4CA-F885-4CA6-9805-9FF719F981BC}">
      <dsp:nvSpPr>
        <dsp:cNvPr id="0" name=""/>
        <dsp:cNvSpPr/>
      </dsp:nvSpPr>
      <dsp:spPr>
        <a:xfrm>
          <a:off x="1375319" y="4267205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22883-0305-468A-940F-08B226C8A340}">
      <dsp:nvSpPr>
        <dsp:cNvPr id="0" name=""/>
        <dsp:cNvSpPr/>
      </dsp:nvSpPr>
      <dsp:spPr>
        <a:xfrm>
          <a:off x="1532705" y="4416722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Yes</a:t>
          </a:r>
          <a:endParaRPr lang="en-US" sz="2000" kern="1200" dirty="0"/>
        </a:p>
      </dsp:txBody>
      <dsp:txXfrm>
        <a:off x="1532705" y="4416722"/>
        <a:ext cx="1416471" cy="899459"/>
      </dsp:txXfrm>
    </dsp:sp>
    <dsp:sp modelId="{CE57204C-BE80-45C4-8B3F-1E856DC92342}">
      <dsp:nvSpPr>
        <dsp:cNvPr id="0" name=""/>
        <dsp:cNvSpPr/>
      </dsp:nvSpPr>
      <dsp:spPr>
        <a:xfrm>
          <a:off x="1375319" y="5578622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6451BD-CCEA-4070-964F-4BCEE0156C1A}">
      <dsp:nvSpPr>
        <dsp:cNvPr id="0" name=""/>
        <dsp:cNvSpPr/>
      </dsp:nvSpPr>
      <dsp:spPr>
        <a:xfrm>
          <a:off x="1532705" y="5728138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“Ask me.”</a:t>
          </a:r>
          <a:endParaRPr lang="en-US" sz="2000" kern="1200" dirty="0"/>
        </a:p>
      </dsp:txBody>
      <dsp:txXfrm>
        <a:off x="1532705" y="5728138"/>
        <a:ext cx="1416471" cy="899459"/>
      </dsp:txXfrm>
    </dsp:sp>
    <dsp:sp modelId="{7C18CF40-D7D2-4FD4-B0A7-C92D48FA5012}">
      <dsp:nvSpPr>
        <dsp:cNvPr id="0" name=""/>
        <dsp:cNvSpPr/>
      </dsp:nvSpPr>
      <dsp:spPr>
        <a:xfrm>
          <a:off x="3106562" y="4267205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DBC2B-11A3-4F55-8803-0317D6FEB34A}">
      <dsp:nvSpPr>
        <dsp:cNvPr id="0" name=""/>
        <dsp:cNvSpPr/>
      </dsp:nvSpPr>
      <dsp:spPr>
        <a:xfrm>
          <a:off x="3263948" y="4416722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No</a:t>
          </a:r>
          <a:endParaRPr lang="en-US" sz="2000" kern="1200" dirty="0"/>
        </a:p>
      </dsp:txBody>
      <dsp:txXfrm>
        <a:off x="3263948" y="4416722"/>
        <a:ext cx="1416471" cy="899459"/>
      </dsp:txXfrm>
    </dsp:sp>
    <dsp:sp modelId="{66640DAF-E5C8-4BA1-AD0A-AF7901F2E6AD}">
      <dsp:nvSpPr>
        <dsp:cNvPr id="0" name=""/>
        <dsp:cNvSpPr/>
      </dsp:nvSpPr>
      <dsp:spPr>
        <a:xfrm>
          <a:off x="3106562" y="5578622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96BF3-42CD-4206-8E3B-0EEC69DBBE65}">
      <dsp:nvSpPr>
        <dsp:cNvPr id="0" name=""/>
        <dsp:cNvSpPr/>
      </dsp:nvSpPr>
      <dsp:spPr>
        <a:xfrm>
          <a:off x="3263948" y="5728138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(Elicit a tell back)</a:t>
          </a:r>
          <a:endParaRPr lang="en-US" sz="2000" kern="1200" dirty="0"/>
        </a:p>
      </dsp:txBody>
      <dsp:txXfrm>
        <a:off x="3263948" y="5728138"/>
        <a:ext cx="1416471" cy="899459"/>
      </dsp:txXfrm>
    </dsp:sp>
    <dsp:sp modelId="{A6C56193-8A37-48D6-8BC0-AE4F94D7417B}">
      <dsp:nvSpPr>
        <dsp:cNvPr id="0" name=""/>
        <dsp:cNvSpPr/>
      </dsp:nvSpPr>
      <dsp:spPr>
        <a:xfrm>
          <a:off x="5094569" y="1462546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AE3FD-E18F-4C48-BDCD-7097500486C1}">
      <dsp:nvSpPr>
        <dsp:cNvPr id="0" name=""/>
        <dsp:cNvSpPr/>
      </dsp:nvSpPr>
      <dsp:spPr>
        <a:xfrm>
          <a:off x="5251955" y="1612063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No</a:t>
          </a:r>
          <a:endParaRPr lang="en-US" sz="2000" kern="1200" dirty="0"/>
        </a:p>
      </dsp:txBody>
      <dsp:txXfrm>
        <a:off x="5251955" y="1612063"/>
        <a:ext cx="1416471" cy="899459"/>
      </dsp:txXfrm>
    </dsp:sp>
    <dsp:sp modelId="{D59D0BD3-77C4-4169-8DD3-C0667D7A4D81}">
      <dsp:nvSpPr>
        <dsp:cNvPr id="0" name=""/>
        <dsp:cNvSpPr/>
      </dsp:nvSpPr>
      <dsp:spPr>
        <a:xfrm>
          <a:off x="3994316" y="2773963"/>
          <a:ext cx="1416471" cy="8994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BCF2D7-C398-4B81-A0CC-1F89F8531716}">
      <dsp:nvSpPr>
        <dsp:cNvPr id="0" name=""/>
        <dsp:cNvSpPr/>
      </dsp:nvSpPr>
      <dsp:spPr>
        <a:xfrm>
          <a:off x="4151702" y="2923479"/>
          <a:ext cx="1416471" cy="899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“Please speak in English.”</a:t>
          </a:r>
          <a:endParaRPr lang="en-US" sz="2000" kern="1200" dirty="0"/>
        </a:p>
      </dsp:txBody>
      <dsp:txXfrm>
        <a:off x="4151702" y="2923479"/>
        <a:ext cx="1416471" cy="899459"/>
      </dsp:txXfrm>
    </dsp:sp>
    <dsp:sp modelId="{73CD2E98-3304-4A56-8CA4-CC30E8CA5D54}">
      <dsp:nvSpPr>
        <dsp:cNvPr id="0" name=""/>
        <dsp:cNvSpPr/>
      </dsp:nvSpPr>
      <dsp:spPr>
        <a:xfrm>
          <a:off x="5725559" y="2773963"/>
          <a:ext cx="1885734" cy="1515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9F9E0-D16F-48C8-959B-E24113E8E8C1}">
      <dsp:nvSpPr>
        <dsp:cNvPr id="0" name=""/>
        <dsp:cNvSpPr/>
      </dsp:nvSpPr>
      <dsp:spPr>
        <a:xfrm>
          <a:off x="5882945" y="2923479"/>
          <a:ext cx="1885734" cy="1515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If students are finished, they may chat about the small talk topic</a:t>
          </a:r>
          <a:endParaRPr lang="en-US" sz="2000" kern="1200" dirty="0"/>
        </a:p>
      </dsp:txBody>
      <dsp:txXfrm>
        <a:off x="5882945" y="2923479"/>
        <a:ext cx="1885734" cy="151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Judicious classroom use of native languages: How and why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Caitlin Jacobs / MATSOL Conference 2014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Step 2:  Debrief and discuss the survey.  Present teacher expectations.</a:t>
            </a:r>
          </a:p>
          <a:p>
            <a:pPr lvl="1"/>
            <a:r>
              <a:rPr lang="en-US" dirty="0" smtClean="0"/>
              <a:t>It is OK to ask questions.  You should ask questions when:</a:t>
            </a:r>
          </a:p>
          <a:p>
            <a:pPr lvl="2"/>
            <a:r>
              <a:rPr lang="en-US" dirty="0" smtClean="0"/>
              <a:t>The teacher asks, “Any questions?”</a:t>
            </a:r>
          </a:p>
          <a:p>
            <a:pPr lvl="2"/>
            <a:r>
              <a:rPr lang="en-US" dirty="0" smtClean="0"/>
              <a:t>Whenever you need clarification.</a:t>
            </a:r>
          </a:p>
          <a:p>
            <a:pPr lvl="1"/>
            <a:r>
              <a:rPr lang="en-US" dirty="0" smtClean="0"/>
              <a:t>Teacher elicits student tell backs</a:t>
            </a:r>
          </a:p>
          <a:p>
            <a:pPr lvl="2"/>
            <a:r>
              <a:rPr lang="en-US" dirty="0" smtClean="0"/>
              <a:t>T:  Is it OK to ask questions in class?</a:t>
            </a:r>
          </a:p>
          <a:p>
            <a:pPr lvl="2"/>
            <a:r>
              <a:rPr lang="en-US" dirty="0" smtClean="0"/>
              <a:t>Ss: YES!</a:t>
            </a:r>
          </a:p>
          <a:p>
            <a:pPr lvl="2"/>
            <a:r>
              <a:rPr lang="en-US" dirty="0" smtClean="0"/>
              <a:t>T:  When should you ask questions?</a:t>
            </a:r>
          </a:p>
          <a:p>
            <a:pPr lvl="2"/>
            <a:r>
              <a:rPr lang="en-US" dirty="0" smtClean="0"/>
              <a:t>Ss:  When you ask, “Any questions?” and whenever I need clarification.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Necessary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Step 3:  Teach “</a:t>
            </a:r>
            <a:r>
              <a:rPr lang="en-US" dirty="0" err="1" smtClean="0"/>
              <a:t>pragmalinguistics</a:t>
            </a:r>
            <a:r>
              <a:rPr lang="en-US" dirty="0" smtClean="0"/>
              <a:t>” (the language of seeking help and clarification).</a:t>
            </a:r>
          </a:p>
          <a:p>
            <a:pPr lvl="1"/>
            <a:r>
              <a:rPr lang="en-US" dirty="0" smtClean="0"/>
              <a:t>General content</a:t>
            </a:r>
          </a:p>
          <a:p>
            <a:pPr lvl="2"/>
            <a:r>
              <a:rPr lang="en-US" dirty="0" smtClean="0"/>
              <a:t>What does ___ mean?</a:t>
            </a:r>
          </a:p>
          <a:p>
            <a:pPr lvl="2"/>
            <a:r>
              <a:rPr lang="en-US" dirty="0" smtClean="0"/>
              <a:t>How do you spell ___?</a:t>
            </a:r>
          </a:p>
          <a:p>
            <a:pPr lvl="2"/>
            <a:r>
              <a:rPr lang="en-US" dirty="0" smtClean="0"/>
              <a:t>How do you say ___ in English?</a:t>
            </a:r>
          </a:p>
          <a:p>
            <a:pPr lvl="2"/>
            <a:r>
              <a:rPr lang="en-US" dirty="0" smtClean="0"/>
              <a:t>How do you pronounce this?</a:t>
            </a:r>
          </a:p>
          <a:p>
            <a:pPr lvl="2"/>
            <a:r>
              <a:rPr lang="en-US" dirty="0" smtClean="0"/>
              <a:t>I don’t understand.  Could you please go over that again?</a:t>
            </a:r>
          </a:p>
          <a:p>
            <a:pPr lvl="2"/>
            <a:r>
              <a:rPr lang="en-US" dirty="0" smtClean="0"/>
              <a:t>Could you repeat that?</a:t>
            </a:r>
          </a:p>
          <a:p>
            <a:pPr lvl="1"/>
            <a:r>
              <a:rPr lang="en-US" dirty="0" smtClean="0"/>
              <a:t>Mechanics / procedural</a:t>
            </a:r>
          </a:p>
          <a:p>
            <a:pPr lvl="2"/>
            <a:r>
              <a:rPr lang="en-US" dirty="0" smtClean="0"/>
              <a:t>What are we doing?</a:t>
            </a:r>
          </a:p>
          <a:p>
            <a:pPr lvl="2"/>
            <a:r>
              <a:rPr lang="en-US" dirty="0" smtClean="0"/>
              <a:t>Whose turn is it?</a:t>
            </a:r>
          </a:p>
          <a:p>
            <a:pPr lvl="2"/>
            <a:r>
              <a:rPr lang="en-US" dirty="0" smtClean="0"/>
              <a:t>Who wants to go first?</a:t>
            </a:r>
          </a:p>
          <a:p>
            <a:pPr lvl="2"/>
            <a:r>
              <a:rPr lang="en-US" dirty="0" smtClean="0"/>
              <a:t>What page?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Step 4:  Set teacher expectations about classroom protocols and L1 use.</a:t>
            </a:r>
          </a:p>
          <a:p>
            <a:pPr lvl="1"/>
            <a:r>
              <a:rPr lang="en-US" dirty="0" smtClean="0"/>
              <a:t>It is OK to use your language in class if your question is on target.</a:t>
            </a:r>
          </a:p>
          <a:p>
            <a:pPr lvl="1"/>
            <a:r>
              <a:rPr lang="en-US" dirty="0" smtClean="0"/>
              <a:t>It is not OK to use your language in class for small talk.</a:t>
            </a:r>
          </a:p>
          <a:p>
            <a:r>
              <a:rPr lang="en-US" dirty="0" smtClean="0"/>
              <a:t>Tell backs:</a:t>
            </a:r>
          </a:p>
          <a:p>
            <a:pPr lvl="1"/>
            <a:r>
              <a:rPr lang="en-US" dirty="0" smtClean="0"/>
              <a:t>T: When is it okay to use your language?</a:t>
            </a:r>
          </a:p>
          <a:p>
            <a:pPr lvl="1"/>
            <a:r>
              <a:rPr lang="en-US" dirty="0" smtClean="0"/>
              <a:t>Ss:  If our question is on target.</a:t>
            </a:r>
          </a:p>
          <a:p>
            <a:pPr lvl="1"/>
            <a:r>
              <a:rPr lang="en-US" dirty="0" smtClean="0"/>
              <a:t>T: What does “on target” mean? (…)</a:t>
            </a:r>
          </a:p>
          <a:p>
            <a:pPr lvl="1">
              <a:buNone/>
            </a:pPr>
            <a:r>
              <a:rPr lang="en-US" dirty="0" smtClean="0"/>
              <a:t>       You don’t know? What do you do if you don’t know???</a:t>
            </a:r>
          </a:p>
          <a:p>
            <a:pPr lvl="1"/>
            <a:r>
              <a:rPr lang="en-US" dirty="0" smtClean="0"/>
              <a:t>Ss:  What does “on target” mean?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Sandwich Approach to Instruction</a:t>
            </a:r>
            <a:endParaRPr lang="en-US" dirty="0"/>
          </a:p>
        </p:txBody>
      </p:sp>
      <p:sp>
        <p:nvSpPr>
          <p:cNvPr id="1026" name="AutoShape 2" descr="data:image/jpeg;base64,/9j/4AAQSkZJRgABAQAAAQABAAD/2wCEAAkGBxQTEhUUExQVFhQWFBcXFxgYFxsYHBoYHBgaFx0cFxgbHCggGBolHBgUIjEhJSkrLi4uFx8zODMsNygtLisBCgoKDg0OGxAQGzQkICQsLDQ0Lyw0LCw0LCwsLCwsLCwsLCwsLCwsLCwsLCwsLCwsLCwsLCwsLCwsLCwsLCwsLP/AABEIAKoBKQMBIgACEQEDEQH/xAAcAAABBQEBAQAAAAAAAAAAAAAAAQIDBQYEBwj/xABAEAABAwIDBQUFBgQEBwAAAAABAAIRAyEEEjEFBkFRYSJxgZGhEzLB0fAHI0KSseEUUnKCFWKi8RYkM0NTssL/xAAZAQEAAwEBAAAAAAAAAAAAAAAAAQIDBAX/xAAnEQADAAICAgICAgIDAAAAAAAAAQIDESExBBITQTJRFHEikUJSsf/aAAwDAQACEQMRAD8A9xQhCAEIQgBCEIAQhCAEIQgBCEIAQhCAEIQgBCzm9O8Zw5bTYyXuE5j7oBMDjckg2WcqfxNdwNWs8Nj3WnK38rbHxXNk8qYfquWdOPxqpezekb+pjKbTDnsB1guAMdxKibtWgdK1I/3t+axlDYtPg0keQ9NVYNwTRwaPVZLyrf0WeCF9mhG2KB/71P8AME87So/+Wn+YfNZ80GzYDqj+HbxHorfyKI+GS7G28PMe1Z5rpbjaZ0qM/MPms0aLDaJjoo6uzmOaQR8PUJ/Iv9D4Y/ZsAULBUNnPo3pVajb6ZiR5aHxlX+ytrukiu4D+U5YnvIMDyCtHkpvVLRW/H0ty9l8hI1wIkGQlXUc4IQhACEIQAhCEAIQhACEIQAhCEAIQhACEIQAhI5wGtkxldpMBzSdYBBTY0SIQhACEKDEYxjPecB04+QuobS5ZKTfROhVzts0ubj1ymPVcON244uy0m24vd8B8/JZ1niV2XnFb+i/UGIxbGe8b8tT5LO4rFud/1H25C3mAkplpFljXk/SRosH7OTEYY1Hl9QyTHLQcLaDuXVTy8ISupEi9geHzTgyFzKW3s6G+NCTPh5IjiBdSAJCr+pTYnVBJ4JUoCnQ2NB5WPmnB3NNhKU0NgQoqtMHhZSkIhNDY3BV3UjLLg6t4H5Hqr+jj2OgAwTwIj9lRgawjKr47ccLorcKjSoVVhMflEOkjhzVjRrtdofDj4hdU2q6OaoaJEIQrlQQhCAEIQgBCEIAQhCAEKDGYxlJuZ5jkOJPIDiVkcZj69fNBysOjAeujiLm3gscuZRx2zXHid89I02M2xSp2Lpd/K25nlyB74VJV2ziKhIY0UhOpuYjyH+yhwWCDReJn6hTl0aCVzVkuu3r+jdRE9Lf9le7ZZcSahL3EzJJ8b8E6jsZpN4HTX1VmdJSArP4p30X+Wv2Oo0SwQ17gIj3j6ckx2DBMkuPifmnymVL/ALKzRVM58WGCMziTwgkkpaNEEWaR32PzU1OkBcAd/FOLlX432y3t9IYKFuXqmmnHMqTOeKFPoiPZnPSwYkl5krqbHBMJTZUqUuiG2yRJmUYclJUgcalkGomjT9kOIU7IJAUT9SoikzQgJ0ocFG13BBKAcRCcAmIdZSBw16JUgISpojYs9Eo6a8+KR3khNA7qW0XAdoSeB0806ntXm0+Bn0VaUsK3yX+yvpJe0cS13unw0PkVMs6Wqw2djpd7N2sS08+Y7x9aLaMu3pmdY9coskIQtjIEIQgBcm09oNoszOveABqSutYvF4s16xdq0GGDpz8YB8uSxz5fSeO2bYcfu+ekNc11apnqSTqLmGjgAFYMYBZFFgaO9DBqeq5JnX9m9Vsc4X6ISuN+iRq0KAiEpISEISR509qAEjhomgI93BNBQUSqkgR6psxYJxSSjA5EKOTolY+U2SPcOaaUrgmgd6gAOiTMgjwRm5IBQkTmoJUkBTN7pzimhLln4IAanEpA08UqIgTNCfnCaGzqnQmmB36pCmuMIDeatsD7IahIFJBJKICanBpUEnQzaBpiXSWeZHXqFbgrNYyuMpEq03fxOeiBxZ2PAAR6R5LTFl3XqZ5Mep9iyQhC6TA5Nr1slCq7iKbyO/KY9Vg9mbREgGBHme8rYb2ujCVT0A83ALys4oMudNZOg6nkF5/mNqlo9Dw4VS9no9N+YJwCy2ydruFnC3otBQxbXcVXHmmv7IyYahnTCTKlBRK22ZaEKaApAmSoeiRAITXJwumOHmo4JEKAOSXIkhAOHVEBMEpygDsgSBqSUrCmwDmTwQAj9U6IUgjLbpC1SzKAFAI4RCklCAYGlLlTnP6JwIUgQoASOeBqQEypimCJKq7ldslS30iWAhwXHU2i1vW0rjrbY5f7LOvIhGk4LZbFNbWbzCzuN2jaxMkfVzxXFRqP0uZFyCsX5L+kbLxeOWayrjmN4rgxm14bI4EepjzWefiXicxuSYETbzXJjsSctyYlvQarOs10azghGoG2CU3/ABY/D6us+K1hFuev6CwCdSqf7qqdPtlnEL6Ln+IJKtN1MYRWLODxJnmBwWdZV8117v7Vp0sVTa9+XOC0aRMWDjNhOUTzjmunx01a0cubXqz0dCEL1zyyn3uH/J1v6QfJwK8orMGhuIuvW96AP4StLg0ezJk8xcDxMDxXkdQrg8xco9Dw3wzkp+1oxkGemD7sw5vRvMdD5q92Vjw4ywwRq06jvGvw6qrErposBvcO5ix815zR6O9o2OF2h/MRPfddQxR4HzWfwbJF3OPWx9SF0OBYdM46WIW01SRyXK2WT8aC5rb3n0XYD6cVmcTiIq045m0CdDx1WiwtYOHXRXiueTO54WjoKbCUNSrcyEIQ5vmjuRKkgZB6IhPQCgEaEpaEnBKQpAkJEsJQ1QBIRolhQYisG96rVqVtllLZP5Ic4KhdtRx90knMRYepTW7QzcfELnflJ9I3/jNdlnV2kxv7rhO2Jt1OiqMfV4AybjgZ6nlouam21iO+Ji8yOh5rB5Lrhs6Jw40tlu/HZx2b6ySYVdWrv0JBGmnPkfVc4p5W2km9yZi+llA9hsTMSPTn0VfU0Wl0dDsQW2cSSbjUC3AuiyhfixExaNZm0ajnw4qFxJmLEjnEeHGe8pvtCBzBtFxb6/REiWycuBvIAde3d6mxUjX8M1466LlZUGUSNPryTTiIMddfDXVWSKukS4mxF0zEOIp6TJAAnuJ49FBiNot4SSOAufS480yvWe5oaxpGYHMXEiOXGSfTRTrRCezrqVNOE3J081x4rb1On7zgIm2b6lcxwjxJfV7HVo/9uC852lhfvGHP2Hlxa4iIb7VzZn8QsTK6PHxLJ9mGbI4PUMNvJSeD2xY305aeoWY3lxbfaitTqZ3EFmUZuxPGWuA5jXwWNpm2p/RXu6mGz1SOAZPOTLQB1mYXbGBS97Od5N/R9A/ZTvBWxmCzYg5qrKhYXQAXCGuBIAAmHcls1R7nbvtwWGbSBl5h1R0zmqZWtJHSGgeCvF1HDbTfBR76bFdjMJUoMcGucWOBOnZe18dJAInqvJKssOV1oMSelr9V7uvI976bW4uqG27UwdDmAcY8SbLj8uX6po6/Drn1ZTshWOGGnNVbaOW4HhwHdyXfh9o02++MvXUeHH0Xmdnpcl1QqtbALgCdJPBTvqhut5Go+Sq6m0MJVZke5h4iSAQRxHI3WaG1alHEijm9owmJdAkRm7OpBjuFlslxsw9HTNNj64z04n3tSI1B4EK4wlaBJWH2liKrnNOchjXghtjodM0TC1uDrQ024Wnh81CpVyitQ54ZaNxs6cOKlbjSq6Cb8e+/lwSm3gqN0EkWjcde6lGKb1VRPFAqKvy5F9lvjhlw2u09FIHiNVUN8klRxHVXWe9clfhlsugBzCXM3nKoWV3aXHXmOiccRGin+TX6DwL9l+GBR16saKup4qy56+IHP1V3kbRn6JMkqbUJbplgxr8lUYvGFLVNuQVdXM8QOErCk32dOPX0QYTEEOqCSO1prqJ9FYNq2N4MR0H7qrpOh1SZ5iOIj9U6rUgSToJLTPqRx6DlKquDWuTrxVWSBcC50uTzHkUfxHUR14d5+C5HuEaXiAdNQON7ydYnWyrMbtGlRb964DMO+wga8bqZTb4IrWuSwfiDJsILgWwTN/iSOCkcyY85n9L20WfobaFQF1Ee0FwSeHxjpou176rmgBzWS24F+1bnyFtPkrudfkRvf4lnWqNYJ7IgRJ9bcFS4raIcZadeQJ4W8P2UGOxVOgM9dxPAXmTyDR+qqhvlQ7X3T5ynKDAvwuJ4q846pblFHSl6bLh+McGZqjmUmjmfqPBcdOs1xDhUFVps7K4WniQOHRYfHVvaOBh7nEAuLjPai4aIs0HTVW+7OyKz6gNOARqTpEaHmuh+OpluqKTkbrieD0XD0qYgzbpoqfbm9NKh2WjO7i0XjvOgUz90qrmw6s1k8GfpNxzUTdxqLRq4mOJET4BcuOMae7ezW6p8SZTa+8VXFQxrSxvFouT39Oi5sRsjEZGh7apYJyi5DeJgfhvcrdbG2QGNzgNDjYECY7pCuqlCREyevxhdC8lStQuCnxc7p7PHG7OdMc9FvNz93XsLXu7Nw4zqRBsPj39FqaVADQW7gusPAGlkfktrWg5ldHqWDeTTYSZJY0k94CmXHsdpFCiCIIpMBB/pGq7F6a6PGfYLyv7RcP8A827/ADMa70y//K9UWC+0zAmaVYC0ezceV8zfOXLHyVvGb+M9ZDzZ2GdNiR3Lnr0Lj2tPPGjpMx3aforh3PgpKUG1iF5Do9ieOUV9OsyLFoHItjzS0qNK3YZIuC2AQeh4K4GzA7go6uyRyUKEyHkaOQ4eRxtoZuujZ+0PY9l5e5rnEzqWk3MmZIJv0XJiKDm2BcAOGtu8hZXG7zOa4sDJAJu4wfIBaRitP/Eh1ORHp+Bx4eXBrge1oeUC/S8qxY4dPrxXh2O2xiGVWkB1JxLTIOrTESR4lajZe81UvNNtdtRw4PZ6BwjN6rasTlbZzbTrSZ6Q5x4hDnHy6rLUNu1Px0vyuB9DEKQ7bHFj7chPLrK5uDX0r9Gm9ty/VNNWfBUWG25TJALnNJOjhA5a6LrrbVYPeexsajNp8uCaGmjvd3wkm471W/4rTOjmmeII+akOLaLmATac02Gncbp6k7LWPr61XLWqBt1V4jblJoJz6agEnT9FlcV9oFAuytk9dG+a3nHtcI53WnybN1dcWIxA7+Q0HjzWdbtWrVEsNIAixBzH4KI4Ou9hD6pnoMpF+BCyppcM6IlsnxO9FOgajKlqgkixi4BF47lW4jfkQDTY55tMnKB0EEkqi2xsz2VSagdUp6xmgk3HadBMaTxuqyjlk2AvYCbA8pv0uuuMOP12uSn+brno0uN33F4ZcCOZnxEC6xmO2g+sSXfzF1+oA9IXoG7O4lGuz21eo8gmzGmJ5y6J5rT4bdHZ9KGiiHvMHtX0HKe8qyy4cPXZz3iy5Xqujy3daniPatNFsk2vZpHU8lum7rY58GpiWsB4MaP1K1eFp02D7tjGg6EDUeHBdFavIINhoL35aclzZPKVPak6Y8dytbMHiNxs5+8rVC4TAdcR0MR5K0wu5+HbTyOYXO1c6RN4HZiwA5HkrV9TtCSRzH6eo0tPgrGiezqAdTHd6lZrNdfZq4mOjHN3NptqZQ55aOYj1i60WGwraLS2mGjvg8tbd67i2PqNeaje0E6efST8kd01yPbZGMREZiAB+EDU96RwF3HlPhrYJ1NkmACSdA0Ek9wAkq2wm6+Jqfh9m0/ieY15Nu6e8BIx1XSK3kme2Z/Cthg5nh8PiuidG6k6CCTOtgNStxs3cqkwD2j3VCABbsNMdASfVX+CwFKkIpU2M55WgT3nU+K6Y8Kn+T0ct+ZK/Hk88wm7uJq6UywfzVOyB/b73pw4LUbH3Rp0iH1Xe1eNLZWg/wBMmfEx0WkQuvH4sRz2ct+TdcdAhCF0HOCixWHbUYWPaHNcIIKlQgPNtvbkVKZLqE1KeuX8be7+cevQrNUqUOgy0ixBEEd45r25ceP2XRrf9Wmx8aEi47najwK4svhzXM8Hbi82p4rk83w9A8BI5i6634exkei079zqH4HVafQOkf6gT6pf+HHae2kf5mSfMOH6LGfEuWaX5UUedYymL9oOHP8AcLBYvd5767zTaXCZPSZ/de/DcugXF1QvcD+EEsHect58VWbw7tUMOxtShTydrK67nEgixcXEmxEf3LX4amWyMXkpXwYDZG4zDT+94iSOU8j5eSqd4vs0e058O+4MgTBGuhH1del0DaOnwT6kkSddLDwWKy1Je17vbPH6+1cThmZcRRdmEdoGzp0MxEpNjb106jsjmljjzIgnv5r1OvRbUble3MLggidVVDdDBSScPTMiLg+nI9VnvDS5nX9GirLPVFPg3iC7syRZ2uU828J8Fkd4NqUaDsns21X9Rp4rfP3Hw4H3LqtDkGvLm/ldKo9qfZfTe4uZiKkm/ba136QoxRjVf5PgtkzW5/x7Mrhd8Zpup/wtAgNcbkMDQRlJ7OUkwYsZMrg2dvY6jTLW0mOqE++/tgCZgMcLcplWWM+zmu10Nc13gQp6f2XYo3z0haTLtPBeisuFrs4ax5/v/wBM/tzemtiYDsrWge61oAJ1nTy5Lmr4sPY7O+o5/wB1lzX0Dw4TPZaM1hf5aXHfZti6LM+VjwODXgnyOqrqOwK74Z7J1iblscvxECdBaVM5IlanovPjXke2+Sbd59RrJYZg3b087FanD7eblio1zSBebg9xGqyuI2RiMN2oItBgyB3xouRuLqOBDnHuXLeNZHs7oXqtHRtXa4dUcXMLuzABPukjWNDHLmuDKHZSC0vcSC0AjLFhNoMjkT4LnqvGo1nyWm3J2Y2q8vd+GIB5/QWvETsz5b1s3e71fJh2NAjKwTHE2mfriu+ljDc5eHvHusANSuYNghsQAbRx5yPNPa7MXZc3ZaIBjKbWv3leTSbo6U1obi62Z0Ojh2ek8Tykad6ZWrcMwvMwdGqSjs6pVIYyk55EXZYSOBJMATzhaXAbh1HQaz209JAGZx5gkEAeq0x4bv8AFFLzRH5MzWGaC6W6xr0GgnnB9Vc4LCVKgHs2vfwzASB3nRbHZ26OFpAfd+0I41Dn/wBJ7I8legLtx+F/2f8Ao4cnmp/ijEYbdKq4drLTvNzmOs6Ntw5q0wW51Fl3l9Q8ZOUeQv6rRoXVPjY5+jmryMj+yHDYRlMQxjWjoAJ7+amQhb9GG9ghCEAIQhACEIQAhCEAIQhACEIQAosVh21GFjxLXCCPripUIDEY/AOouy6j8J5j581DkM5obBEG99PJbmvRa9pa4SCqDEbuOEmnUJng4DToYXBl8at7k7MeZPijPOZGiXJHwXVjMBVpzLHEc4MLjFc8R5hcFS5emdae1wLTA0BA+uXNOItdOaQBZsnm2/ilaM2hjpCn6H2chZJ6rqoM59bSPryUT6JE2J7hJ8gn07anw4qsvnktXK4FewX6qrxGEMiOsz8FaufPO/H91E/qtlpmW2igxeDBbpzWC2lu4QXFpDRqBw8167/gtar7tN3e7sjzOvghn2bGoZr1so4tpiT+dwgflK1x48n/ABQ+eZ7Z8/v2c8OyuEX46ea9A3T2K9zGijSfUPFzWkj82g8V7RsndHB4cfd0GF387wHvP9zpIHQQOiuwF11gdrVP/RjXlr/ijzrZ24+IfDqr2UiOGX2h66EATbnotPs3dKhS94Gof88ZR3NAAjXWVfoVo8bHPOv9mF+RkrjY1jABAAAGgFk5CFuYAhCEAIQhACEIQAhCEAIQhACEIQAhCEAIQhACEIQAhCEAIQhAC56+Bpv95jT3tE+a6EKGk+yU2uiqfu/Q4NLf6XH4yuepuxTP4nzztPmAFeoWbwY32i6zWvsz/wDwsyZ9rU9PiFMN3m/zu8grpCj+Pj/RPzX+yupbFpDUF3eflC66GFYz3WNb3AD1UyFpMTPSKOm+2CEIVioIQhACEIQAhCEAIQhACEIQAhCEAIQhACEIQAhCE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xQTEhUUExQVFhQWFBcXFxgYFxsYHBoYHBgaFx0cFxgbHCggGBolHBgUIjEhJSkrLi4uFx8zODMsNygtLisBCgoKDg0OGxAQGzQkICQsLDQ0Lyw0LCw0LCwsLCwsLCwsLCwsLCwsLCwsLCwsLCwsLCwsLCwsLCwsLCwsLCwsLP/AABEIAKoBKQMBIgACEQEDEQH/xAAcAAABBQEBAQAAAAAAAAAAAAAAAQIDBQYEBwj/xABAEAABAwIDBQUFBgQEBwAAAAABAAIRAyEEEjEFBkFRYSJxgZGhEzLB0fAHI0KSseEUUnKCFWKi8RYkM0NTssL/xAAZAQEAAwEBAAAAAAAAAAAAAAAAAQIDBAX/xAAnEQADAAICAgICAgIDAAAAAAAAAQIDESExBBITQTJRFHEikUJSsf/aAAwDAQACEQMRAD8A9xQhCAEIQgBCEIAQhCAEIQgBCEIAQhCAEIQgBCzm9O8Zw5bTYyXuE5j7oBMDjckg2WcqfxNdwNWs8Nj3WnK38rbHxXNk8qYfquWdOPxqpezekb+pjKbTDnsB1guAMdxKibtWgdK1I/3t+axlDYtPg0keQ9NVYNwTRwaPVZLyrf0WeCF9mhG2KB/71P8AME87So/+Wn+YfNZ80GzYDqj+HbxHorfyKI+GS7G28PMe1Z5rpbjaZ0qM/MPms0aLDaJjoo6uzmOaQR8PUJ/Iv9D4Y/ZsAULBUNnPo3pVajb6ZiR5aHxlX+ytrukiu4D+U5YnvIMDyCtHkpvVLRW/H0ty9l8hI1wIkGQlXUc4IQhACEIQAhCEAIQhACEIQAhCEAIQhACEIQAhI5wGtkxldpMBzSdYBBTY0SIQhACEKDEYxjPecB04+QuobS5ZKTfROhVzts0ubj1ymPVcON244uy0m24vd8B8/JZ1niV2XnFb+i/UGIxbGe8b8tT5LO4rFud/1H25C3mAkplpFljXk/SRosH7OTEYY1Hl9QyTHLQcLaDuXVTy8ISupEi9geHzTgyFzKW3s6G+NCTPh5IjiBdSAJCr+pTYnVBJ4JUoCnQ2NB5WPmnB3NNhKU0NgQoqtMHhZSkIhNDY3BV3UjLLg6t4H5Hqr+jj2OgAwTwIj9lRgawjKr47ccLorcKjSoVVhMflEOkjhzVjRrtdofDj4hdU2q6OaoaJEIQrlQQhCAEIQgBCEIAQhCAEKDGYxlJuZ5jkOJPIDiVkcZj69fNBysOjAeujiLm3gscuZRx2zXHid89I02M2xSp2Lpd/K25nlyB74VJV2ziKhIY0UhOpuYjyH+yhwWCDReJn6hTl0aCVzVkuu3r+jdRE9Lf9le7ZZcSahL3EzJJ8b8E6jsZpN4HTX1VmdJSArP4p30X+Wv2Oo0SwQ17gIj3j6ckx2DBMkuPifmnymVL/ALKzRVM58WGCMziTwgkkpaNEEWaR32PzU1OkBcAd/FOLlX432y3t9IYKFuXqmmnHMqTOeKFPoiPZnPSwYkl5krqbHBMJTZUqUuiG2yRJmUYclJUgcalkGomjT9kOIU7IJAUT9SoikzQgJ0ocFG13BBKAcRCcAmIdZSBw16JUgISpojYs9Eo6a8+KR3khNA7qW0XAdoSeB0806ntXm0+Bn0VaUsK3yX+yvpJe0cS13unw0PkVMs6Wqw2djpd7N2sS08+Y7x9aLaMu3pmdY9coskIQtjIEIQgBcm09oNoszOveABqSutYvF4s16xdq0GGDpz8YB8uSxz5fSeO2bYcfu+ekNc11apnqSTqLmGjgAFYMYBZFFgaO9DBqeq5JnX9m9Vsc4X6ISuN+iRq0KAiEpISEISR509qAEjhomgI93BNBQUSqkgR6psxYJxSSjA5EKOTolY+U2SPcOaaUrgmgd6gAOiTMgjwRm5IBQkTmoJUkBTN7pzimhLln4IAanEpA08UqIgTNCfnCaGzqnQmmB36pCmuMIDeatsD7IahIFJBJKICanBpUEnQzaBpiXSWeZHXqFbgrNYyuMpEq03fxOeiBxZ2PAAR6R5LTFl3XqZ5Mep9iyQhC6TA5Nr1slCq7iKbyO/KY9Vg9mbREgGBHme8rYb2ujCVT0A83ALys4oMudNZOg6nkF5/mNqlo9Dw4VS9no9N+YJwCy2ydruFnC3otBQxbXcVXHmmv7IyYahnTCTKlBRK22ZaEKaApAmSoeiRAITXJwumOHmo4JEKAOSXIkhAOHVEBMEpygDsgSBqSUrCmwDmTwQAj9U6IUgjLbpC1SzKAFAI4RCklCAYGlLlTnP6JwIUgQoASOeBqQEypimCJKq7ldslS30iWAhwXHU2i1vW0rjrbY5f7LOvIhGk4LZbFNbWbzCzuN2jaxMkfVzxXFRqP0uZFyCsX5L+kbLxeOWayrjmN4rgxm14bI4EepjzWefiXicxuSYETbzXJjsSctyYlvQarOs10azghGoG2CU3/ABY/D6us+K1hFuev6CwCdSqf7qqdPtlnEL6Ln+IJKtN1MYRWLODxJnmBwWdZV8117v7Vp0sVTa9+XOC0aRMWDjNhOUTzjmunx01a0cubXqz0dCEL1zyyn3uH/J1v6QfJwK8orMGhuIuvW96AP4StLg0ezJk8xcDxMDxXkdQrg8xco9Dw3wzkp+1oxkGemD7sw5vRvMdD5q92Vjw4ywwRq06jvGvw6qrErposBvcO5ix815zR6O9o2OF2h/MRPfddQxR4HzWfwbJF3OPWx9SF0OBYdM46WIW01SRyXK2WT8aC5rb3n0XYD6cVmcTiIq045m0CdDx1WiwtYOHXRXiueTO54WjoKbCUNSrcyEIQ5vmjuRKkgZB6IhPQCgEaEpaEnBKQpAkJEsJQ1QBIRolhQYisG96rVqVtllLZP5Ic4KhdtRx90knMRYepTW7QzcfELnflJ9I3/jNdlnV2kxv7rhO2Jt1OiqMfV4AybjgZ6nlouam21iO+Ji8yOh5rB5Lrhs6Jw40tlu/HZx2b6ySYVdWrv0JBGmnPkfVc4p5W2km9yZi+llA9hsTMSPTn0VfU0Wl0dDsQW2cSSbjUC3AuiyhfixExaNZm0ajnw4qFxJmLEjnEeHGe8pvtCBzBtFxb6/REiWycuBvIAde3d6mxUjX8M1466LlZUGUSNPryTTiIMddfDXVWSKukS4mxF0zEOIp6TJAAnuJ49FBiNot4SSOAufS480yvWe5oaxpGYHMXEiOXGSfTRTrRCezrqVNOE3J081x4rb1On7zgIm2b6lcxwjxJfV7HVo/9uC852lhfvGHP2Hlxa4iIb7VzZn8QsTK6PHxLJ9mGbI4PUMNvJSeD2xY305aeoWY3lxbfaitTqZ3EFmUZuxPGWuA5jXwWNpm2p/RXu6mGz1SOAZPOTLQB1mYXbGBS97Od5N/R9A/ZTvBWxmCzYg5qrKhYXQAXCGuBIAAmHcls1R7nbvtwWGbSBl5h1R0zmqZWtJHSGgeCvF1HDbTfBR76bFdjMJUoMcGucWOBOnZe18dJAInqvJKssOV1oMSelr9V7uvI976bW4uqG27UwdDmAcY8SbLj8uX6po6/Drn1ZTshWOGGnNVbaOW4HhwHdyXfh9o02++MvXUeHH0Xmdnpcl1QqtbALgCdJPBTvqhut5Go+Sq6m0MJVZke5h4iSAQRxHI3WaG1alHEijm9owmJdAkRm7OpBjuFlslxsw9HTNNj64z04n3tSI1B4EK4wlaBJWH2liKrnNOchjXghtjodM0TC1uDrQ024Wnh81CpVyitQ54ZaNxs6cOKlbjSq6Cb8e+/lwSm3gqN0EkWjcde6lGKb1VRPFAqKvy5F9lvjhlw2u09FIHiNVUN8klRxHVXWe9clfhlsugBzCXM3nKoWV3aXHXmOiccRGin+TX6DwL9l+GBR16saKup4qy56+IHP1V3kbRn6JMkqbUJbplgxr8lUYvGFLVNuQVdXM8QOErCk32dOPX0QYTEEOqCSO1prqJ9FYNq2N4MR0H7qrpOh1SZ5iOIj9U6rUgSToJLTPqRx6DlKquDWuTrxVWSBcC50uTzHkUfxHUR14d5+C5HuEaXiAdNQON7ydYnWyrMbtGlRb964DMO+wga8bqZTb4IrWuSwfiDJsILgWwTN/iSOCkcyY85n9L20WfobaFQF1Ee0FwSeHxjpou176rmgBzWS24F+1bnyFtPkrudfkRvf4lnWqNYJ7IgRJ9bcFS4raIcZadeQJ4W8P2UGOxVOgM9dxPAXmTyDR+qqhvlQ7X3T5ynKDAvwuJ4q846pblFHSl6bLh+McGZqjmUmjmfqPBcdOs1xDhUFVps7K4WniQOHRYfHVvaOBh7nEAuLjPai4aIs0HTVW+7OyKz6gNOARqTpEaHmuh+OpluqKTkbrieD0XD0qYgzbpoqfbm9NKh2WjO7i0XjvOgUz90qrmw6s1k8GfpNxzUTdxqLRq4mOJET4BcuOMae7ezW6p8SZTa+8VXFQxrSxvFouT39Oi5sRsjEZGh7apYJyi5DeJgfhvcrdbG2QGNzgNDjYECY7pCuqlCREyevxhdC8lStQuCnxc7p7PHG7OdMc9FvNz93XsLXu7Nw4zqRBsPj39FqaVADQW7gusPAGlkfktrWg5ldHqWDeTTYSZJY0k94CmXHsdpFCiCIIpMBB/pGq7F6a6PGfYLyv7RcP8A827/ADMa70y//K9UWC+0zAmaVYC0ezceV8zfOXLHyVvGb+M9ZDzZ2GdNiR3Lnr0Lj2tPPGjpMx3aforh3PgpKUG1iF5Do9ieOUV9OsyLFoHItjzS0qNK3YZIuC2AQeh4K4GzA7go6uyRyUKEyHkaOQ4eRxtoZuujZ+0PY9l5e5rnEzqWk3MmZIJv0XJiKDm2BcAOGtu8hZXG7zOa4sDJAJu4wfIBaRitP/Eh1ORHp+Bx4eXBrge1oeUC/S8qxY4dPrxXh2O2xiGVWkB1JxLTIOrTESR4lajZe81UvNNtdtRw4PZ6BwjN6rasTlbZzbTrSZ6Q5x4hDnHy6rLUNu1Px0vyuB9DEKQ7bHFj7chPLrK5uDX0r9Gm9ty/VNNWfBUWG25TJALnNJOjhA5a6LrrbVYPeexsajNp8uCaGmjvd3wkm471W/4rTOjmmeII+akOLaLmATac02Gncbp6k7LWPr61XLWqBt1V4jblJoJz6agEnT9FlcV9oFAuytk9dG+a3nHtcI53WnybN1dcWIxA7+Q0HjzWdbtWrVEsNIAixBzH4KI4Ou9hD6pnoMpF+BCyppcM6IlsnxO9FOgajKlqgkixi4BF47lW4jfkQDTY55tMnKB0EEkqi2xsz2VSagdUp6xmgk3HadBMaTxuqyjlk2AvYCbA8pv0uuuMOP12uSn+brno0uN33F4ZcCOZnxEC6xmO2g+sSXfzF1+oA9IXoG7O4lGuz21eo8gmzGmJ5y6J5rT4bdHZ9KGiiHvMHtX0HKe8qyy4cPXZz3iy5Xqujy3daniPatNFsk2vZpHU8lum7rY58GpiWsB4MaP1K1eFp02D7tjGg6EDUeHBdFavIINhoL35aclzZPKVPak6Y8dytbMHiNxs5+8rVC4TAdcR0MR5K0wu5+HbTyOYXO1c6RN4HZiwA5HkrV9TtCSRzH6eo0tPgrGiezqAdTHd6lZrNdfZq4mOjHN3NptqZQ55aOYj1i60WGwraLS2mGjvg8tbd67i2PqNeaje0E6efST8kd01yPbZGMREZiAB+EDU96RwF3HlPhrYJ1NkmACSdA0Ek9wAkq2wm6+Jqfh9m0/ieY15Nu6e8BIx1XSK3kme2Z/Cthg5nh8PiuidG6k6CCTOtgNStxs3cqkwD2j3VCABbsNMdASfVX+CwFKkIpU2M55WgT3nU+K6Y8Kn+T0ct+ZK/Hk88wm7uJq6UywfzVOyB/b73pw4LUbH3Rp0iH1Xe1eNLZWg/wBMmfEx0WkQuvH4sRz2ct+TdcdAhCF0HOCixWHbUYWPaHNcIIKlQgPNtvbkVKZLqE1KeuX8be7+cevQrNUqUOgy0ixBEEd45r25ceP2XRrf9Wmx8aEi47najwK4svhzXM8Hbi82p4rk83w9A8BI5i6634exkei079zqH4HVafQOkf6gT6pf+HHae2kf5mSfMOH6LGfEuWaX5UUedYymL9oOHP8AcLBYvd5767zTaXCZPSZ/de/DcugXF1QvcD+EEsHect58VWbw7tUMOxtShTydrK67nEgixcXEmxEf3LX4amWyMXkpXwYDZG4zDT+94iSOU8j5eSqd4vs0e058O+4MgTBGuhH1del0DaOnwT6kkSddLDwWKy1Je17vbPH6+1cThmZcRRdmEdoGzp0MxEpNjb106jsjmljjzIgnv5r1OvRbUble3MLggidVVDdDBSScPTMiLg+nI9VnvDS5nX9GirLPVFPg3iC7syRZ2uU828J8Fkd4NqUaDsns21X9Rp4rfP3Hw4H3LqtDkGvLm/ldKo9qfZfTe4uZiKkm/ba136QoxRjVf5PgtkzW5/x7Mrhd8Zpup/wtAgNcbkMDQRlJ7OUkwYsZMrg2dvY6jTLW0mOqE++/tgCZgMcLcplWWM+zmu10Nc13gQp6f2XYo3z0haTLtPBeisuFrs4ax5/v/wBM/tzemtiYDsrWge61oAJ1nTy5Lmr4sPY7O+o5/wB1lzX0Dw4TPZaM1hf5aXHfZti6LM+VjwODXgnyOqrqOwK74Z7J1iblscvxECdBaVM5IlanovPjXke2+Sbd59RrJYZg3b087FanD7eblio1zSBebg9xGqyuI2RiMN2oItBgyB3xouRuLqOBDnHuXLeNZHs7oXqtHRtXa4dUcXMLuzABPukjWNDHLmuDKHZSC0vcSC0AjLFhNoMjkT4LnqvGo1nyWm3J2Y2q8vd+GIB5/QWvETsz5b1s3e71fJh2NAjKwTHE2mfriu+ljDc5eHvHusANSuYNghsQAbRx5yPNPa7MXZc3ZaIBjKbWv3leTSbo6U1obi62Z0Ojh2ek8Tykad6ZWrcMwvMwdGqSjs6pVIYyk55EXZYSOBJMATzhaXAbh1HQaz209JAGZx5gkEAeq0x4bv8AFFLzRH5MzWGaC6W6xr0GgnnB9Vc4LCVKgHs2vfwzASB3nRbHZ26OFpAfd+0I41Dn/wBJ7I8legLtx+F/2f8Ao4cnmp/ijEYbdKq4drLTvNzmOs6Ntw5q0wW51Fl3l9Q8ZOUeQv6rRoXVPjY5+jmryMj+yHDYRlMQxjWjoAJ7+amQhb9GG9ghCEAIQhACEIQAhCEAIQhACEIQAosVh21GFjxLXCCPripUIDEY/AOouy6j8J5j581DkM5obBEG99PJbmvRa9pa4SCqDEbuOEmnUJng4DToYXBl8at7k7MeZPijPOZGiXJHwXVjMBVpzLHEc4MLjFc8R5hcFS5emdae1wLTA0BA+uXNOItdOaQBZsnm2/ilaM2hjpCn6H2chZJ6rqoM59bSPryUT6JE2J7hJ8gn07anw4qsvnktXK4FewX6qrxGEMiOsz8FaufPO/H91E/qtlpmW2igxeDBbpzWC2lu4QXFpDRqBw8167/gtar7tN3e7sjzOvghn2bGoZr1so4tpiT+dwgflK1x48n/ABQ+eZ7Z8/v2c8OyuEX46ea9A3T2K9zGijSfUPFzWkj82g8V7RsndHB4cfd0GF387wHvP9zpIHQQOiuwF11gdrVP/RjXlr/ijzrZ24+IfDqr2UiOGX2h66EATbnotPs3dKhS94Gof88ZR3NAAjXWVfoVo8bHPOv9mF+RkrjY1jABAAAGgFk5CFuYAhCEAIQhACEIQAhCEAIQhACEIQAhCEAIQhACEIQAhCEAIQhAC56+Bpv95jT3tE+a6EKGk+yU2uiqfu/Q4NLf6XH4yuepuxTP4nzztPmAFeoWbwY32i6zWvsz/wDwsyZ9rU9PiFMN3m/zu8grpCj+Pj/RPzX+yupbFpDUF3eflC66GFYz3WNb3AD1UyFpMTPSKOm+2CEIVioIQhACEIQAhCEAIQhACEIQAhCEAIQhACEIQAhCE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http://upload.wikimedia.org/wikipedia/commons/6/6a/Peanut-Butter-Jelly-Sandwich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www.seriouseats.com/images/20070401istockpbjbeau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81200"/>
            <a:ext cx="5905500" cy="3286126"/>
          </a:xfrm>
          <a:prstGeom prst="rect">
            <a:avLst/>
          </a:prstGeom>
          <a:noFill/>
        </p:spPr>
      </p:pic>
      <p:sp>
        <p:nvSpPr>
          <p:cNvPr id="8" name="Left Arrow 7"/>
          <p:cNvSpPr/>
          <p:nvPr/>
        </p:nvSpPr>
        <p:spPr>
          <a:xfrm>
            <a:off x="5181600" y="1981200"/>
            <a:ext cx="3505200" cy="1066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Bread:  Teaching talk – succinct, minimal language of instruction</a:t>
            </a:r>
            <a:endParaRPr lang="en-US" dirty="0"/>
          </a:p>
        </p:txBody>
      </p:sp>
      <p:sp>
        <p:nvSpPr>
          <p:cNvPr id="9" name="Left Arrow 8"/>
          <p:cNvSpPr/>
          <p:nvPr/>
        </p:nvSpPr>
        <p:spPr>
          <a:xfrm>
            <a:off x="3581400" y="3124200"/>
            <a:ext cx="5105400" cy="1066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Filling: explanation, expansion, examples.  Allow L1 here for efficiency</a:t>
            </a:r>
            <a:endParaRPr lang="en-US" dirty="0"/>
          </a:p>
        </p:txBody>
      </p:sp>
      <p:sp>
        <p:nvSpPr>
          <p:cNvPr id="10" name="Left Arrow 9"/>
          <p:cNvSpPr/>
          <p:nvPr/>
        </p:nvSpPr>
        <p:spPr>
          <a:xfrm>
            <a:off x="5257800" y="4114800"/>
            <a:ext cx="3505200" cy="1066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Bread:  Teaching talk – succinct, minimal language of instruction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5410200"/>
            <a:ext cx="8763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Then:  Insist on student tell backs.</a:t>
            </a:r>
          </a:p>
          <a:p>
            <a:r>
              <a:rPr lang="en-US" sz="2000" dirty="0" smtClean="0"/>
              <a:t>Ask:  Any questions?</a:t>
            </a:r>
          </a:p>
          <a:p>
            <a:pPr>
              <a:buNone/>
            </a:pPr>
            <a:r>
              <a:rPr lang="en-US" sz="2000" dirty="0" smtClean="0"/>
              <a:t>Do not move on to practice/ activities until each and every question has been addressed.   After each L1 clarification exchange, extract a tell back in English.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6002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Separable phrasal verbs</a:t>
            </a:r>
          </a:p>
          <a:p>
            <a:pPr lvl="1"/>
            <a:r>
              <a:rPr lang="en-US" dirty="0" smtClean="0"/>
              <a:t>Review objects (in sentences)</a:t>
            </a:r>
          </a:p>
          <a:p>
            <a:pPr lvl="1"/>
            <a:r>
              <a:rPr lang="en-US" dirty="0" smtClean="0"/>
              <a:t>Explain the word “separable”</a:t>
            </a:r>
          </a:p>
          <a:p>
            <a:pPr lvl="1"/>
            <a:r>
              <a:rPr lang="en-US" dirty="0" smtClean="0"/>
              <a:t>“Any object can separate a separable phrasal verb.  A pronoun object cannot follow a separable phrasal verb.” (This is the tell back)</a:t>
            </a:r>
          </a:p>
          <a:p>
            <a:pPr lvl="1"/>
            <a:r>
              <a:rPr lang="en-US" dirty="0" smtClean="0"/>
              <a:t>Examples, controlled practice</a:t>
            </a:r>
          </a:p>
          <a:p>
            <a:pPr lvl="1"/>
            <a:r>
              <a:rPr lang="en-US" dirty="0" smtClean="0"/>
              <a:t>Repeat tell back</a:t>
            </a:r>
          </a:p>
          <a:p>
            <a:pPr lvl="1"/>
            <a:r>
              <a:rPr lang="en-US" dirty="0" smtClean="0"/>
              <a:t>Any questions?</a:t>
            </a:r>
          </a:p>
          <a:p>
            <a:pPr lvl="1"/>
            <a:r>
              <a:rPr lang="en-US" dirty="0" smtClean="0"/>
              <a:t>Practice.  Use “On Target” flowchart</a:t>
            </a:r>
          </a:p>
          <a:p>
            <a:pPr lvl="1"/>
            <a:endParaRPr lang="en-US" dirty="0"/>
          </a:p>
        </p:txBody>
      </p:sp>
      <p:pic>
        <p:nvPicPr>
          <p:cNvPr id="29698" name="Picture 2" descr="http://graphics8.nytimes.com/images/2013/03/03/magazine/03wmt1/03wmt1-articleLarge-v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895600"/>
            <a:ext cx="914400" cy="690372"/>
          </a:xfrm>
          <a:prstGeom prst="rect">
            <a:avLst/>
          </a:prstGeom>
          <a:noFill/>
        </p:spPr>
      </p:pic>
      <p:pic>
        <p:nvPicPr>
          <p:cNvPr id="29700" name="Picture 4" descr="http://i247.photobucket.com/albums/gg158/MDA2008/MDA%202011/peanutbut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657600"/>
            <a:ext cx="762000" cy="781601"/>
          </a:xfrm>
          <a:prstGeom prst="rect">
            <a:avLst/>
          </a:prstGeom>
          <a:noFill/>
        </p:spPr>
      </p:pic>
      <p:pic>
        <p:nvPicPr>
          <p:cNvPr id="6" name="Picture 2" descr="http://graphics8.nytimes.com/images/2013/03/03/magazine/03wmt1/03wmt1-articleLarge-v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419600"/>
            <a:ext cx="914400" cy="690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4294967295"/>
          </p:nvPr>
        </p:nvGraphicFramePr>
        <p:xfrm>
          <a:off x="0" y="0"/>
          <a:ext cx="91440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6626" name="Picture 2" descr="http://blog.fortinet.com/uploads/general/target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" y="304800"/>
            <a:ext cx="1524000" cy="1524000"/>
          </a:xfrm>
          <a:prstGeom prst="rect">
            <a:avLst/>
          </a:prstGeom>
          <a:noFill/>
        </p:spPr>
      </p:pic>
      <p:pic>
        <p:nvPicPr>
          <p:cNvPr id="26628" name="Picture 4" descr="http://www.gianfagnamarketing.com/wp-content/uploads/2012/01/Missed-Target-300x225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1800" y="152400"/>
            <a:ext cx="2133600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Small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Bonding with peers in the L1 is natural.</a:t>
            </a:r>
          </a:p>
          <a:p>
            <a:r>
              <a:rPr lang="en-US" dirty="0" smtClean="0"/>
              <a:t>Small talk is important in American culture and the ESL classroom can provide a great opportunity to practice it.</a:t>
            </a:r>
          </a:p>
          <a:p>
            <a:r>
              <a:rPr lang="en-US" dirty="0" smtClean="0"/>
              <a:t>Teaching good conversation strategies as well as the value of small talk concurrently is vital.</a:t>
            </a:r>
          </a:p>
          <a:p>
            <a:r>
              <a:rPr lang="en-US" dirty="0" smtClean="0"/>
              <a:t>Small talk often occurs once activities are finished.  Students finish at different times.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for Guiding Small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Students can choose topics for small talk that day or for the next day.</a:t>
            </a:r>
          </a:p>
          <a:p>
            <a:r>
              <a:rPr lang="en-US" dirty="0" smtClean="0"/>
              <a:t>Board space can be reserved for small talk topics.</a:t>
            </a:r>
          </a:p>
          <a:p>
            <a:r>
              <a:rPr lang="en-US" dirty="0" smtClean="0"/>
              <a:t>Opportunity to look up and learn new vocabulary / expressions for topics of interest</a:t>
            </a:r>
          </a:p>
          <a:p>
            <a:r>
              <a:rPr lang="en-US" dirty="0" smtClean="0"/>
              <a:t>Opportunity to recycle grammar / learned structures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242048" cy="449580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buNone/>
            </a:pPr>
            <a:r>
              <a:rPr lang="en-US" u="sng" dirty="0" smtClean="0"/>
              <a:t>Today’s Topic:</a:t>
            </a:r>
          </a:p>
          <a:p>
            <a:pPr algn="ctr">
              <a:buNone/>
            </a:pPr>
            <a:r>
              <a:rPr lang="en-US" b="1" dirty="0" smtClean="0"/>
              <a:t>Catching Up</a:t>
            </a:r>
          </a:p>
          <a:p>
            <a:pPr algn="ctr">
              <a:buNone/>
            </a:pPr>
            <a:r>
              <a:rPr lang="en-US" dirty="0" smtClean="0"/>
              <a:t>“What’s up?”  “What’s new?”</a:t>
            </a:r>
          </a:p>
          <a:p>
            <a:pPr algn="ctr">
              <a:buNone/>
            </a:pPr>
            <a:r>
              <a:rPr lang="en-US" dirty="0" smtClean="0"/>
              <a:t>“Nothing much.”  “Same old, same old.”</a:t>
            </a:r>
          </a:p>
          <a:p>
            <a:pPr algn="ctr">
              <a:buNone/>
            </a:pPr>
            <a:r>
              <a:rPr lang="en-US" i="1" dirty="0" smtClean="0"/>
              <a:t>Present perfect continuous:</a:t>
            </a:r>
          </a:p>
          <a:p>
            <a:pPr algn="ctr">
              <a:buNone/>
            </a:pPr>
            <a:r>
              <a:rPr lang="en-US" dirty="0" smtClean="0"/>
              <a:t>“I’ve been working a lot.”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Cook, G. (2010) </a:t>
            </a:r>
            <a:r>
              <a:rPr lang="en-US" i="1" dirty="0" smtClean="0"/>
              <a:t>Translation in Language Teaching. Oxford: Oxford University Press. </a:t>
            </a:r>
            <a:endParaRPr lang="en-US" dirty="0" smtClean="0"/>
          </a:p>
          <a:p>
            <a:r>
              <a:rPr lang="en-US" dirty="0" smtClean="0"/>
              <a:t>Ellis, R., (1985). Understanding Second Language Acquisition. Oxford: Oxford University Press.</a:t>
            </a:r>
          </a:p>
          <a:p>
            <a:r>
              <a:rPr lang="en-US" dirty="0" smtClean="0"/>
              <a:t>Hall, G. and Cook, G. (2012). Own language use in language teaching and learning: the state of the art. </a:t>
            </a:r>
            <a:r>
              <a:rPr lang="en-US" i="1" dirty="0" smtClean="0"/>
              <a:t>Language teaching 45, 3, pp. 271-308.</a:t>
            </a:r>
          </a:p>
          <a:p>
            <a:r>
              <a:rPr lang="en-US" i="1" dirty="0" smtClean="0"/>
              <a:t> </a:t>
            </a:r>
            <a:r>
              <a:rPr lang="en-US" dirty="0" smtClean="0"/>
              <a:t>Hall, G. and Cook, G. (2013).  Own Language Use in ELT: exploring global practices and attitudes.  </a:t>
            </a:r>
            <a:r>
              <a:rPr lang="en-US" i="1" dirty="0" smtClean="0"/>
              <a:t>British Council ELT Research Paper </a:t>
            </a:r>
            <a:r>
              <a:rPr lang="en-US" dirty="0" smtClean="0"/>
              <a:t>13-01.  London, British Council.</a:t>
            </a:r>
            <a:r>
              <a:rPr lang="en-US" i="1" dirty="0" smtClean="0"/>
              <a:t>	</a:t>
            </a:r>
          </a:p>
          <a:p>
            <a:r>
              <a:rPr lang="en-US" dirty="0" err="1" smtClean="0"/>
              <a:t>Harbord</a:t>
            </a:r>
            <a:r>
              <a:rPr lang="en-US" dirty="0" smtClean="0"/>
              <a:t>, J. (1992).  The use of the mother tongue in the classroom.  </a:t>
            </a:r>
            <a:r>
              <a:rPr lang="en-US" i="1" dirty="0" smtClean="0"/>
              <a:t>ELT Journal</a:t>
            </a:r>
            <a:r>
              <a:rPr lang="en-US" dirty="0" smtClean="0"/>
              <a:t> 46.4, 350-355.</a:t>
            </a:r>
          </a:p>
          <a:p>
            <a:r>
              <a:rPr lang="en-US" dirty="0" err="1" smtClean="0"/>
              <a:t>Littlewood</a:t>
            </a:r>
            <a:r>
              <a:rPr lang="en-US" dirty="0" smtClean="0"/>
              <a:t>, W. and </a:t>
            </a:r>
            <a:r>
              <a:rPr lang="en-US" dirty="0" err="1" smtClean="0"/>
              <a:t>Baohua</a:t>
            </a:r>
            <a:r>
              <a:rPr lang="en-US" dirty="0" smtClean="0"/>
              <a:t> Yu. (2011) First language and target language in the foreign language classroom.  </a:t>
            </a:r>
            <a:r>
              <a:rPr lang="en-US" i="1" dirty="0" smtClean="0"/>
              <a:t>Language Teaching</a:t>
            </a:r>
            <a:r>
              <a:rPr lang="en-US" dirty="0" smtClean="0"/>
              <a:t>, 44, 64 – 77.</a:t>
            </a:r>
          </a:p>
          <a:p>
            <a:r>
              <a:rPr lang="en-US" dirty="0" err="1" smtClean="0"/>
              <a:t>Macaro</a:t>
            </a:r>
            <a:r>
              <a:rPr lang="en-US" dirty="0" smtClean="0"/>
              <a:t>, E. (2006)  </a:t>
            </a:r>
            <a:r>
              <a:rPr lang="en-US" dirty="0" err="1" smtClean="0"/>
              <a:t>Codeswitching</a:t>
            </a:r>
            <a:r>
              <a:rPr lang="en-US" dirty="0" smtClean="0"/>
              <a:t> in the L2 classroom: a communication and learning strategy.  In E. </a:t>
            </a:r>
            <a:r>
              <a:rPr lang="en-US" dirty="0" err="1" smtClean="0"/>
              <a:t>Llurda</a:t>
            </a:r>
            <a:r>
              <a:rPr lang="en-US" dirty="0" smtClean="0"/>
              <a:t> (ed.), </a:t>
            </a:r>
            <a:r>
              <a:rPr lang="en-US" i="1" dirty="0" smtClean="0"/>
              <a:t>Non-native Language Teachers: Perceptions, Challenges, and Contributions.</a:t>
            </a:r>
            <a:r>
              <a:rPr lang="en-US" dirty="0" smtClean="0"/>
              <a:t>  Amsterdam: Springer, 63-84.</a:t>
            </a:r>
          </a:p>
          <a:p>
            <a:r>
              <a:rPr lang="en-US" dirty="0" smtClean="0"/>
              <a:t>Macmillan, B. and D. Rivers (2011).  The practice and policy: teacher attitudes toward ‘English only’. </a:t>
            </a:r>
            <a:r>
              <a:rPr lang="en-US" i="1" dirty="0" smtClean="0"/>
              <a:t>System,</a:t>
            </a:r>
            <a:r>
              <a:rPr lang="en-US" dirty="0" smtClean="0"/>
              <a:t> 39.2, 251-63.</a:t>
            </a:r>
          </a:p>
          <a:p>
            <a:r>
              <a:rPr lang="en-US" dirty="0" smtClean="0"/>
              <a:t>Thomas, J. (1983). Cross-cultural pragmatic failure. </a:t>
            </a:r>
            <a:r>
              <a:rPr lang="en-US" i="1" dirty="0" smtClean="0"/>
              <a:t>Applied Linguistics, 4</a:t>
            </a:r>
            <a:r>
              <a:rPr lang="en-US" dirty="0" smtClean="0"/>
              <a:t>(2), 91-112.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Every ESOL teacher must decide how to approach the inevitable use of native languages by their students.  This session presents a review of the research to define "judicious use" of native languages and advocates its implementation with a set of practical guidelines, examples, and activities.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Caitlin Jacobs</a:t>
            </a:r>
          </a:p>
          <a:p>
            <a:r>
              <a:rPr lang="en-US" sz="4000" dirty="0" smtClean="0"/>
              <a:t>Boston Chinatown Neighborhood Center</a:t>
            </a:r>
          </a:p>
          <a:p>
            <a:r>
              <a:rPr lang="en-US" sz="4000" dirty="0" smtClean="0"/>
              <a:t>catmccarty@gmail.com</a:t>
            </a:r>
            <a:endParaRPr lang="en-US" sz="4000" dirty="0"/>
          </a:p>
        </p:txBody>
      </p:sp>
      <p:pic>
        <p:nvPicPr>
          <p:cNvPr id="30722" name="Picture 2" descr="https://fbcdn-sphotos-f-a.akamaihd.net/hphotos-ak-prn2/t1.0-9/10167949_10101983710839462_8633335184889814866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352800"/>
            <a:ext cx="30480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Is it okay for students to use their L1?  When?</a:t>
            </a:r>
          </a:p>
          <a:p>
            <a:r>
              <a:rPr lang="en-US" dirty="0" smtClean="0"/>
              <a:t>  Are they speaking on target or just chatting off    target?</a:t>
            </a:r>
          </a:p>
          <a:p>
            <a:r>
              <a:rPr lang="en-US" dirty="0" smtClean="0"/>
              <a:t>  How much L1 use is too much?</a:t>
            </a:r>
          </a:p>
          <a:p>
            <a:r>
              <a:rPr lang="en-US" dirty="0" smtClean="0"/>
              <a:t>  How should teachers handle L1 use?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Only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Common sense?</a:t>
            </a:r>
          </a:p>
          <a:p>
            <a:pPr lvl="1"/>
            <a:r>
              <a:rPr lang="en-US" dirty="0" smtClean="0"/>
              <a:t>“Language learning is language use.” (Ellis, 1985)</a:t>
            </a:r>
          </a:p>
          <a:p>
            <a:r>
              <a:rPr lang="en-US" dirty="0" smtClean="0"/>
              <a:t>Lack of supporting research and serious buy-in from participants (Hall and Cook, 2013)</a:t>
            </a:r>
          </a:p>
          <a:p>
            <a:r>
              <a:rPr lang="en-US" dirty="0" smtClean="0"/>
              <a:t>Research instead supports some allowance of L1 use (</a:t>
            </a:r>
            <a:r>
              <a:rPr lang="en-US" dirty="0" err="1" smtClean="0"/>
              <a:t>Harbord</a:t>
            </a:r>
            <a:r>
              <a:rPr lang="en-US" dirty="0" smtClean="0"/>
              <a:t>, 1992)</a:t>
            </a:r>
          </a:p>
          <a:p>
            <a:pPr lvl="1"/>
            <a:r>
              <a:rPr lang="en-US" dirty="0" smtClean="0"/>
              <a:t>But the “how” is often missing!</a:t>
            </a:r>
          </a:p>
          <a:p>
            <a:r>
              <a:rPr lang="en-US" dirty="0" smtClean="0"/>
              <a:t>Prevent using L1 as a resource</a:t>
            </a:r>
          </a:p>
        </p:txBody>
      </p:sp>
      <p:pic>
        <p:nvPicPr>
          <p:cNvPr id="10244" name="Picture 4" descr="http://www.johnwenke.com/wp-content/uploads/english-only-z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419600"/>
            <a:ext cx="2209800" cy="22224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Students’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My Class </a:t>
            </a:r>
          </a:p>
          <a:p>
            <a:pPr lvl="1"/>
            <a:r>
              <a:rPr lang="en-US" dirty="0" smtClean="0"/>
              <a:t>SPL 3-4 (low-intermediate) adults</a:t>
            </a:r>
          </a:p>
          <a:p>
            <a:pPr lvl="1"/>
            <a:r>
              <a:rPr lang="en-US" dirty="0" smtClean="0"/>
              <a:t>Primarily Chinese immigrants</a:t>
            </a:r>
          </a:p>
          <a:p>
            <a:pPr lvl="1"/>
            <a:r>
              <a:rPr lang="en-US" dirty="0" smtClean="0"/>
              <a:t>Language policy has been “English first”</a:t>
            </a:r>
          </a:p>
          <a:p>
            <a:pPr lvl="1"/>
            <a:r>
              <a:rPr lang="en-US" dirty="0" smtClean="0"/>
              <a:t>Policy developed based on students’ feedback at the beginning of the semester</a:t>
            </a:r>
          </a:p>
          <a:p>
            <a:r>
              <a:rPr lang="en-US" dirty="0" smtClean="0"/>
              <a:t>Mid-semester feedback: one question was, “What is something you haven’t enjoyed about the class?”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and Takeaway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“I haven’t enjoyed speaking Chinese with the classmates because it can’t improve my speaking.”</a:t>
            </a:r>
          </a:p>
          <a:p>
            <a:r>
              <a:rPr lang="en-US" dirty="0" smtClean="0"/>
              <a:t>“I haven’t enjoyed talking Chinese in the class.  Because if we can try to speak more English in the class it will improve our English fast.”</a:t>
            </a:r>
          </a:p>
          <a:p>
            <a:r>
              <a:rPr lang="en-US" dirty="0" smtClean="0"/>
              <a:t>“I think we don’t speak Chinese at class it is good idea.”</a:t>
            </a:r>
          </a:p>
          <a:p>
            <a:r>
              <a:rPr lang="en-US" dirty="0" smtClean="0"/>
              <a:t>“I haven’t enjoyed speaking Chinese in the class because it can’t help me to improve me English.”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Takeaway: </a:t>
            </a:r>
          </a:p>
          <a:p>
            <a:pPr>
              <a:buNone/>
            </a:pPr>
            <a:r>
              <a:rPr lang="en-US" b="1" dirty="0" smtClean="0"/>
              <a:t>My students need me to help them speak English more!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&amp; Why Do Students Resort to L1?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When they don’t understand or need extra clarification (</a:t>
            </a:r>
            <a:r>
              <a:rPr lang="en-US" dirty="0" err="1" smtClean="0"/>
              <a:t>Littlewood</a:t>
            </a:r>
            <a:r>
              <a:rPr lang="en-US" dirty="0" smtClean="0"/>
              <a:t> &amp; </a:t>
            </a:r>
            <a:r>
              <a:rPr lang="en-US" dirty="0" err="1" smtClean="0"/>
              <a:t>Baohua</a:t>
            </a:r>
            <a:r>
              <a:rPr lang="en-US" dirty="0" smtClean="0"/>
              <a:t>, 2011)</a:t>
            </a:r>
          </a:p>
          <a:p>
            <a:pPr lvl="1"/>
            <a:r>
              <a:rPr lang="en-US" dirty="0" smtClean="0"/>
              <a:t>Concept / content clarification (lexical, syntactic, etc)</a:t>
            </a:r>
          </a:p>
          <a:p>
            <a:pPr lvl="1"/>
            <a:r>
              <a:rPr lang="en-US" dirty="0" smtClean="0"/>
              <a:t>Procedure clarification (pair / group work)</a:t>
            </a:r>
          </a:p>
          <a:p>
            <a:pPr lvl="1"/>
            <a:r>
              <a:rPr lang="en-US" dirty="0" smtClean="0"/>
              <a:t>Homework / assignment due dates and scopes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 smtClean="0"/>
              <a:t>When they want to chit-chat with their friends and classmates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Don’t Students Seek Help in English?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err="1" smtClean="0"/>
              <a:t>Sociopragmatics</a:t>
            </a:r>
            <a:r>
              <a:rPr lang="en-US" dirty="0" smtClean="0"/>
              <a:t> prevent many students from asking questions during class (Thomas, 1983)</a:t>
            </a:r>
          </a:p>
          <a:p>
            <a:pPr marL="880110" lvl="1" indent="-514350">
              <a:buSzPct val="100000"/>
              <a:buFont typeface="+mj-lt"/>
              <a:buAutoNum type="arabicPeriod"/>
            </a:pPr>
            <a:r>
              <a:rPr lang="en-US" dirty="0" smtClean="0"/>
              <a:t>To question a teacher violates a cultural taboo.</a:t>
            </a:r>
          </a:p>
          <a:p>
            <a:pPr marL="880110" lvl="1" indent="-514350">
              <a:buSzPct val="100000"/>
              <a:buFont typeface="+mj-lt"/>
              <a:buAutoNum type="arabicPeriod"/>
            </a:pPr>
            <a:r>
              <a:rPr lang="en-US" dirty="0" smtClean="0"/>
              <a:t>Questions should be saved for breaks or after class.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dirty="0" smtClean="0"/>
              <a:t>They may not have the language to do so.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Guidelines for Addressing These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 1:  Conduct a classroom protocols survey at the beginning of a semester.  The survey can include a question such as the following:</a:t>
            </a:r>
          </a:p>
          <a:p>
            <a:pPr lvl="1"/>
            <a:r>
              <a:rPr lang="en-US" dirty="0" smtClean="0"/>
              <a:t>Q:  You do not understand part of the lesson your teacher is teaching. You need help.  What should you do?  Circle all that apply.</a:t>
            </a:r>
          </a:p>
          <a:p>
            <a:pPr lvl="1">
              <a:buNone/>
            </a:pPr>
            <a:r>
              <a:rPr lang="en-US" dirty="0" smtClean="0"/>
              <a:t>	a) ask a question during class</a:t>
            </a:r>
          </a:p>
          <a:p>
            <a:pPr>
              <a:buNone/>
            </a:pPr>
            <a:r>
              <a:rPr lang="en-US" sz="2600" dirty="0" smtClean="0"/>
              <a:t>        b) ask a classmate who seems to understand</a:t>
            </a:r>
          </a:p>
          <a:p>
            <a:pPr>
              <a:buNone/>
            </a:pPr>
            <a:r>
              <a:rPr lang="en-US" sz="2600" dirty="0" smtClean="0"/>
              <a:t>        c) wait until the break when it’s polite to ask</a:t>
            </a:r>
          </a:p>
          <a:p>
            <a:pPr>
              <a:buNone/>
            </a:pPr>
            <a:r>
              <a:rPr lang="en-US" sz="2600" dirty="0" smtClean="0"/>
              <a:t>        d) ask after class or during office hours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420</TotalTime>
  <Words>1190</Words>
  <Application>Microsoft Office PowerPoint</Application>
  <PresentationFormat>On-screen Show (4:3)</PresentationFormat>
  <Paragraphs>142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Judicious classroom use of native languages: How and why</vt:lpstr>
      <vt:lpstr>Session Abstract</vt:lpstr>
      <vt:lpstr>Questions &amp; Conflicts</vt:lpstr>
      <vt:lpstr>English Only Policies</vt:lpstr>
      <vt:lpstr>My Students’ Feedback</vt:lpstr>
      <vt:lpstr>Feedback and Takeaway</vt:lpstr>
      <vt:lpstr>When &amp; Why Do Students Resort to L1?</vt:lpstr>
      <vt:lpstr>Why Don’t Students Seek Help in English?</vt:lpstr>
      <vt:lpstr>Guidelines for Addressing These Issues</vt:lpstr>
      <vt:lpstr>Setting Expectations</vt:lpstr>
      <vt:lpstr>Teaching Necessary Language</vt:lpstr>
      <vt:lpstr>Language Expectations</vt:lpstr>
      <vt:lpstr>Sandwich Approach to Instruction</vt:lpstr>
      <vt:lpstr>Example</vt:lpstr>
      <vt:lpstr>Slide 15</vt:lpstr>
      <vt:lpstr>Handling Small Talk</vt:lpstr>
      <vt:lpstr>Ideas for Guiding Small Talk</vt:lpstr>
      <vt:lpstr>Example</vt:lpstr>
      <vt:lpstr>References</vt:lpstr>
      <vt:lpstr>Contact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Judicious classroom use of native languages: How and why</dc:title>
  <dc:creator/>
  <cp:lastModifiedBy>Caitlin</cp:lastModifiedBy>
  <cp:revision>37</cp:revision>
  <dcterms:created xsi:type="dcterms:W3CDTF">2006-08-16T00:00:00Z</dcterms:created>
  <dcterms:modified xsi:type="dcterms:W3CDTF">2014-05-09T20:21:41Z</dcterms:modified>
</cp:coreProperties>
</file>