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66" r:id="rId4"/>
    <p:sldId id="261" r:id="rId5"/>
    <p:sldId id="258" r:id="rId6"/>
    <p:sldId id="262" r:id="rId7"/>
    <p:sldId id="263" r:id="rId8"/>
    <p:sldId id="260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" d="100"/>
          <a:sy n="10" d="100"/>
        </p:scale>
        <p:origin x="-464" y="-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5/7/15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ubrics4teachers.com/" TargetMode="External"/><Relationship Id="rId4" Type="http://schemas.openxmlformats.org/officeDocument/2006/relationships/hyperlink" Target="http://www.pennykittle.net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ubistar.4teachers.org/index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Presentation by Deborah Smith, ELL Teacher, Brookline High School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Student-Led Rubric Writing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667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What are the pros and cons of using rubrics?</a:t>
            </a:r>
          </a:p>
          <a:p>
            <a:endParaRPr lang="en-US" dirty="0"/>
          </a:p>
          <a:p>
            <a:r>
              <a:rPr lang="en-US" dirty="0" smtClean="0"/>
              <a:t>Which  groups of learners can profit from writing their own rubrics?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869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Why allow students to write their own?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Student-centered practice</a:t>
            </a:r>
          </a:p>
          <a:p>
            <a:r>
              <a:rPr lang="en-US" dirty="0" smtClean="0"/>
              <a:t>Fosters ownership—students make the choices</a:t>
            </a:r>
          </a:p>
          <a:p>
            <a:r>
              <a:rPr lang="en-US" dirty="0" smtClean="0"/>
              <a:t>Understanding—students are asked to analyze models or exemplars before writing the rubric</a:t>
            </a:r>
          </a:p>
          <a:p>
            <a:r>
              <a:rPr lang="en-US" dirty="0" smtClean="0"/>
              <a:t>Language at a level they can understand---most rubrics are written for the person doing the assessing</a:t>
            </a:r>
          </a:p>
        </p:txBody>
      </p:sp>
    </p:spTree>
    <p:extLst>
      <p:ext uri="{BB962C8B-B14F-4D97-AF65-F5344CB8AC3E}">
        <p14:creationId xmlns:p14="http://schemas.microsoft.com/office/powerpoint/2010/main" val="2644186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Examples of when to use a student-led rubric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Essays, including synthesis, argument and expository. </a:t>
            </a:r>
          </a:p>
          <a:p>
            <a:r>
              <a:rPr lang="en-US" dirty="0" smtClean="0"/>
              <a:t>Class discussions</a:t>
            </a:r>
          </a:p>
          <a:p>
            <a:r>
              <a:rPr lang="en-US" dirty="0" smtClean="0"/>
              <a:t>Projects, including drama, research  and presentations using a tool like </a:t>
            </a:r>
            <a:r>
              <a:rPr lang="en-US" dirty="0" err="1" smtClean="0"/>
              <a:t>Prezi</a:t>
            </a:r>
            <a:r>
              <a:rPr lang="en-US" dirty="0" smtClean="0"/>
              <a:t> or PowerPoint</a:t>
            </a:r>
          </a:p>
          <a:p>
            <a:r>
              <a:rPr lang="en-US" dirty="0" smtClean="0"/>
              <a:t>For younger students: the teacher provides pictures or simple phrases for them to choose from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365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Scaffolding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At the beginning of the course, introduce rubrics and demonstrate how they are used.</a:t>
            </a:r>
          </a:p>
          <a:p>
            <a:r>
              <a:rPr lang="en-US" dirty="0" smtClean="0"/>
              <a:t>Consider presenting your own work to the group. For example, show students how you would answer an open response question, then have them use a pre-made rubric to assess it.</a:t>
            </a:r>
          </a:p>
          <a:p>
            <a:r>
              <a:rPr lang="en-US" dirty="0" smtClean="0"/>
              <a:t>Consider having the class write a group essay or do a group project.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640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texts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Collect student work to use as models. Don’t just look for the best—there are great teaching moments in all student work</a:t>
            </a:r>
            <a:r>
              <a:rPr lang="en-US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78137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Rubric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After defining the project/essay and looking at sample work, have students make </a:t>
            </a:r>
            <a:r>
              <a:rPr lang="en-US" dirty="0"/>
              <a:t>a list of “Dos” and “Don’ts” </a:t>
            </a:r>
          </a:p>
          <a:p>
            <a:r>
              <a:rPr lang="en-US" dirty="0" smtClean="0"/>
              <a:t>Ask them what the most important parts of the work are. Alternately, ask them what the least important parts are.</a:t>
            </a:r>
          </a:p>
          <a:p>
            <a:r>
              <a:rPr lang="en-US" dirty="0" smtClean="0"/>
              <a:t> Allow them to rank the parts and determine values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828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ELL </a:t>
            </a:r>
            <a:r>
              <a:rPr lang="en-US" smtClean="0"/>
              <a:t>2 Presentation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Intermediate Listening and Speaking, grades 9-12</a:t>
            </a:r>
          </a:p>
          <a:p>
            <a:r>
              <a:rPr lang="en-US" dirty="0" smtClean="0"/>
              <a:t>Culmination of 6 weeks unit on rights. Listened to several broadcasts and podcasts, watched a film and read 2 texts about the subject.</a:t>
            </a:r>
          </a:p>
          <a:p>
            <a:r>
              <a:rPr lang="en-US" dirty="0" smtClean="0"/>
              <a:t>Students asked to write a synthesis and argument presenting a position on “Student Rights”</a:t>
            </a:r>
          </a:p>
          <a:p>
            <a:r>
              <a:rPr lang="en-US" dirty="0" smtClean="0"/>
              <a:t>Sample work and group practice used to demonstrate what a synthesis and argument should look like</a:t>
            </a:r>
          </a:p>
          <a:p>
            <a:r>
              <a:rPr lang="en-US" dirty="0" smtClean="0"/>
              <a:t>Students were then asked to create a grading rubric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732000" y="508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0" y="5080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621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hlinkClick r:id="rId2"/>
              </a:rPr>
              <a:t>http://rubistar.4teachers.org/</a:t>
            </a:r>
            <a:r>
              <a:rPr lang="en-US" dirty="0" smtClean="0">
                <a:hlinkClick r:id="rId2"/>
              </a:rPr>
              <a:t>index.php</a:t>
            </a: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A rubric generator funded by the Department of Education; also has sample rubrics</a:t>
            </a:r>
            <a:endParaRPr lang="en-US" dirty="0"/>
          </a:p>
          <a:p>
            <a:r>
              <a:rPr lang="en-US" i="1" dirty="0">
                <a:hlinkClick r:id="rId3"/>
              </a:rPr>
              <a:t>www.</a:t>
            </a:r>
            <a:r>
              <a:rPr lang="en-US" b="1" i="1" dirty="0">
                <a:hlinkClick r:id="rId3"/>
              </a:rPr>
              <a:t>rubrics</a:t>
            </a:r>
            <a:r>
              <a:rPr lang="en-US" i="1" dirty="0">
                <a:hlinkClick r:id="rId3"/>
              </a:rPr>
              <a:t>4teachers.com</a:t>
            </a:r>
            <a:r>
              <a:rPr lang="en-US" i="1" dirty="0" smtClean="0">
                <a:hlinkClick r:id="rId3"/>
              </a:rPr>
              <a:t>/</a:t>
            </a:r>
            <a:endParaRPr lang="en-US" i="1" dirty="0" smtClean="0"/>
          </a:p>
          <a:p>
            <a:pPr marL="45720" indent="0">
              <a:buNone/>
            </a:pPr>
            <a:r>
              <a:rPr lang="en-US" dirty="0" smtClean="0"/>
              <a:t>Sample rubrics and rubric generator; some parts of the site require sign-up and subscription</a:t>
            </a:r>
            <a:endParaRPr lang="en-US" i="1" dirty="0" smtClean="0"/>
          </a:p>
          <a:p>
            <a:r>
              <a:rPr lang="en-US" i="1" dirty="0">
                <a:hlinkClick r:id="rId4"/>
              </a:rPr>
              <a:t>http://www.pennykittle.net</a:t>
            </a:r>
            <a:r>
              <a:rPr lang="en-US" i="1" dirty="0" smtClean="0">
                <a:hlinkClick r:id="rId4"/>
              </a:rPr>
              <a:t>/</a:t>
            </a:r>
            <a:endParaRPr lang="en-US" i="1" dirty="0" smtClean="0"/>
          </a:p>
          <a:p>
            <a:pPr marL="45720" indent="0">
              <a:buNone/>
            </a:pPr>
            <a:r>
              <a:rPr lang="en-US" dirty="0" smtClean="0"/>
              <a:t>Author who advocates student-led reading and writing as well as teacher modeling.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988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Slipstream.thmx</Template>
  <TotalTime>220</TotalTime>
  <Words>443</Words>
  <Application>Microsoft Macintosh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Slipstream</vt:lpstr>
      <vt:lpstr>Student-Led Rubric Writing</vt:lpstr>
      <vt:lpstr>Discussion Questions</vt:lpstr>
      <vt:lpstr>Why allow students to write their own? </vt:lpstr>
      <vt:lpstr>Examples of when to use a student-led rubric</vt:lpstr>
      <vt:lpstr>Scaffolding</vt:lpstr>
      <vt:lpstr>Model texts</vt:lpstr>
      <vt:lpstr>Rubric Writing</vt:lpstr>
      <vt:lpstr>ELL 2 Presentation</vt:lpstr>
      <vt:lpstr>Resources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Student-Led Rubric Writing</dc:title>
  <dc:creator>Deborah Smith</dc:creator>
  <cp:lastModifiedBy>Deborah Smith</cp:lastModifiedBy>
  <cp:revision>18</cp:revision>
  <dcterms:created xsi:type="dcterms:W3CDTF">2015-05-06T17:47:55Z</dcterms:created>
  <dcterms:modified xsi:type="dcterms:W3CDTF">2015-05-07T15:10:25Z</dcterms:modified>
</cp:coreProperties>
</file>