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simonbooth - Creative Commons Attribution-NonCommercial License  https://www.flickr.com/photos/35237092808@N01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zilverbat. - Creative Commons Attribution-NonCommercial License  https://www.flickr.com/photos/25228175@N08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psd - Creative Commons Attribution License  https://www.flickr.com/photos/45581782@N00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t3rmin4t0r - Creative Commons Attribution License  https://www.flickr.com/photos/46888841@N00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Ed Yourdon - Creative Commons Attribution-NonCommercial-ShareAlike License  https://www.flickr.com/photos/72098626@N00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violscraper - Creative Commons Attribution-NonCommercial License  https://www.flickr.com/photos/25297401@N08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92</Words>
  <Application>Microsoft Office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Jessica Gold</cp:lastModifiedBy>
  <cp:revision>2</cp:revision>
  <dcterms:created xsi:type="dcterms:W3CDTF">2015-05-08T12:02:51Z</dcterms:created>
  <dcterms:modified xsi:type="dcterms:W3CDTF">2015-05-08T13:53:09Z</dcterms:modified>
</cp:coreProperties>
</file>